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3" r:id="rId1"/>
  </p:sldMasterIdLst>
  <p:notesMasterIdLst>
    <p:notesMasterId r:id="rId18"/>
  </p:notesMasterIdLst>
  <p:handoutMasterIdLst>
    <p:handoutMasterId r:id="rId19"/>
  </p:handoutMasterIdLst>
  <p:sldIdLst>
    <p:sldId id="301" r:id="rId2"/>
    <p:sldId id="302" r:id="rId3"/>
    <p:sldId id="334" r:id="rId4"/>
    <p:sldId id="322" r:id="rId5"/>
    <p:sldId id="335" r:id="rId6"/>
    <p:sldId id="323" r:id="rId7"/>
    <p:sldId id="309" r:id="rId8"/>
    <p:sldId id="336" r:id="rId9"/>
    <p:sldId id="337" r:id="rId10"/>
    <p:sldId id="318" r:id="rId11"/>
    <p:sldId id="338" r:id="rId12"/>
    <p:sldId id="325" r:id="rId13"/>
    <p:sldId id="328" r:id="rId14"/>
    <p:sldId id="329" r:id="rId15"/>
    <p:sldId id="331" r:id="rId16"/>
    <p:sldId id="333" r:id="rId17"/>
  </p:sldIdLst>
  <p:sldSz cx="9144000" cy="6858000" type="screen4x3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49" autoAdjust="0"/>
    <p:restoredTop sz="94719"/>
  </p:normalViewPr>
  <p:slideViewPr>
    <p:cSldViewPr>
      <p:cViewPr>
        <p:scale>
          <a:sx n="119" d="100"/>
          <a:sy n="119" d="100"/>
        </p:scale>
        <p:origin x="-1320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image" Target="../media/image12.jpg"/><Relationship Id="rId4" Type="http://schemas.openxmlformats.org/officeDocument/2006/relationships/image" Target="../media/image15.jp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image" Target="../media/image12.jpg"/><Relationship Id="rId4" Type="http://schemas.openxmlformats.org/officeDocument/2006/relationships/image" Target="../media/image15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11587C-6E0B-0342-A18E-61B352F95187}" type="doc">
      <dgm:prSet loTypeId="urn:microsoft.com/office/officeart/2005/8/layout/default" loCatId="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0E59B884-A7C6-CE48-8B7D-0580681E0A0D}">
      <dgm:prSet phldrT="[Текст]" custT="1"/>
      <dgm:spPr>
        <a:solidFill>
          <a:schemeClr val="lt1">
            <a:hueOff val="0"/>
            <a:satOff val="0"/>
            <a:lumOff val="0"/>
            <a:alpha val="50000"/>
          </a:schemeClr>
        </a:solidFill>
        <a:ln>
          <a:solidFill>
            <a:schemeClr val="accent1"/>
          </a:solidFill>
        </a:ln>
      </dgm:spPr>
      <dgm:t>
        <a:bodyPr/>
        <a:lstStyle/>
        <a:p>
          <a:pPr algn="ctr">
            <a:spcAft>
              <a:spcPts val="0"/>
            </a:spcAft>
          </a:pPr>
          <a:r>
            <a:rPr lang="ru-RU" sz="2800" b="1" dirty="0" smtClean="0">
              <a:solidFill>
                <a:schemeClr val="accent1">
                  <a:lumMod val="75000"/>
                </a:schemeClr>
              </a:solidFill>
              <a:latin typeface="+mn-lt"/>
            </a:rPr>
            <a:t>41 член </a:t>
          </a:r>
        </a:p>
        <a:p>
          <a:pPr algn="ctr">
            <a:spcAft>
              <a:spcPts val="0"/>
            </a:spcAft>
          </a:pPr>
          <a:r>
            <a:rPr lang="ru-RU" sz="2800" b="1" dirty="0" smtClean="0">
              <a:solidFill>
                <a:schemeClr val="accent1">
                  <a:lumMod val="75000"/>
                </a:schemeClr>
              </a:solidFill>
              <a:latin typeface="+mn-lt"/>
            </a:rPr>
            <a:t>Общественной палаты</a:t>
          </a:r>
        </a:p>
      </dgm:t>
    </dgm:pt>
    <dgm:pt modelId="{3B42A378-3178-C445-9EC2-BCCF2B080448}" type="parTrans" cxnId="{3A48AD8E-BFE3-7049-8965-D4CA32CAF672}">
      <dgm:prSet/>
      <dgm:spPr/>
      <dgm:t>
        <a:bodyPr/>
        <a:lstStyle/>
        <a:p>
          <a:endParaRPr lang="ru-RU"/>
        </a:p>
      </dgm:t>
    </dgm:pt>
    <dgm:pt modelId="{DC89122D-1B55-DE4A-8FB1-D7B60B97778E}" type="sibTrans" cxnId="{3A48AD8E-BFE3-7049-8965-D4CA32CAF672}">
      <dgm:prSet/>
      <dgm:spPr/>
      <dgm:t>
        <a:bodyPr/>
        <a:lstStyle/>
        <a:p>
          <a:endParaRPr lang="ru-RU"/>
        </a:p>
      </dgm:t>
    </dgm:pt>
    <dgm:pt modelId="{2786C63E-288A-2746-B340-F867E7FF6741}">
      <dgm:prSet phldrT="[Текст]" custT="1"/>
      <dgm:spPr>
        <a:solidFill>
          <a:schemeClr val="lt1">
            <a:hueOff val="0"/>
            <a:satOff val="0"/>
            <a:lumOff val="0"/>
            <a:alpha val="50000"/>
          </a:schemeClr>
        </a:solidFill>
        <a:ln>
          <a:solidFill>
            <a:schemeClr val="accent1"/>
          </a:solidFill>
        </a:ln>
      </dgm:spPr>
      <dgm:t>
        <a:bodyPr/>
        <a:lstStyle/>
        <a:p>
          <a:pPr algn="ctr"/>
          <a:r>
            <a:rPr lang="ru-RU" sz="2000" b="1" dirty="0" smtClean="0">
              <a:solidFill>
                <a:schemeClr val="accent1">
                  <a:lumMod val="75000"/>
                </a:schemeClr>
              </a:solidFill>
              <a:latin typeface="+mn-lt"/>
            </a:rPr>
            <a:t>12 органов палаты:</a:t>
          </a:r>
        </a:p>
        <a:p>
          <a:pPr algn="ctr"/>
          <a:r>
            <a:rPr lang="ru-RU" sz="1800" b="1" dirty="0" smtClean="0">
              <a:solidFill>
                <a:schemeClr val="accent1">
                  <a:lumMod val="75000"/>
                </a:schemeClr>
              </a:solidFill>
              <a:latin typeface="+mn-lt"/>
            </a:rPr>
            <a:t>- Совет </a:t>
          </a:r>
        </a:p>
        <a:p>
          <a:pPr algn="ctr"/>
          <a:r>
            <a:rPr lang="ru-RU" sz="1800" b="1" dirty="0" smtClean="0">
              <a:solidFill>
                <a:schemeClr val="accent1">
                  <a:lumMod val="75000"/>
                </a:schemeClr>
              </a:solidFill>
              <a:latin typeface="+mn-lt"/>
            </a:rPr>
            <a:t>- 10 профильных комиссий</a:t>
          </a:r>
        </a:p>
        <a:p>
          <a:pPr algn="ctr"/>
          <a:r>
            <a:rPr lang="ru-RU" sz="1800" b="1" dirty="0" smtClean="0">
              <a:solidFill>
                <a:schemeClr val="accent1">
                  <a:lumMod val="75000"/>
                </a:schemeClr>
              </a:solidFill>
              <a:latin typeface="+mn-lt"/>
            </a:rPr>
            <a:t>- 1 рабочая группа </a:t>
          </a:r>
          <a:endParaRPr lang="ru-RU" sz="1800" b="1" dirty="0">
            <a:solidFill>
              <a:schemeClr val="accent1">
                <a:lumMod val="75000"/>
              </a:schemeClr>
            </a:solidFill>
            <a:latin typeface="+mn-lt"/>
          </a:endParaRPr>
        </a:p>
      </dgm:t>
    </dgm:pt>
    <dgm:pt modelId="{F7C25885-AE0A-F84F-A999-57274BEA07DD}" type="parTrans" cxnId="{3DA2ED3F-C555-704F-A84A-2294A2834DD0}">
      <dgm:prSet/>
      <dgm:spPr/>
      <dgm:t>
        <a:bodyPr/>
        <a:lstStyle/>
        <a:p>
          <a:endParaRPr lang="ru-RU"/>
        </a:p>
      </dgm:t>
    </dgm:pt>
    <dgm:pt modelId="{FA0F3E79-16CC-F544-ADAC-11B006C4C551}" type="sibTrans" cxnId="{3DA2ED3F-C555-704F-A84A-2294A2834DD0}">
      <dgm:prSet/>
      <dgm:spPr/>
      <dgm:t>
        <a:bodyPr/>
        <a:lstStyle/>
        <a:p>
          <a:endParaRPr lang="ru-RU"/>
        </a:p>
      </dgm:t>
    </dgm:pt>
    <dgm:pt modelId="{541DC7EF-CDBC-C74D-8DC0-11F57BA1FA28}">
      <dgm:prSet phldrT="[Текст]" custT="1"/>
      <dgm:spPr>
        <a:solidFill>
          <a:schemeClr val="lt1">
            <a:hueOff val="0"/>
            <a:satOff val="0"/>
            <a:lumOff val="0"/>
            <a:alpha val="50000"/>
          </a:schemeClr>
        </a:solidFill>
        <a:ln>
          <a:solidFill>
            <a:schemeClr val="accent1"/>
          </a:solidFill>
        </a:ln>
      </dgm:spPr>
      <dgm:t>
        <a:bodyPr/>
        <a:lstStyle/>
        <a:p>
          <a:pPr algn="ctr"/>
          <a:r>
            <a:rPr lang="ru-RU" sz="2800" b="1" dirty="0" smtClean="0">
              <a:solidFill>
                <a:schemeClr val="accent1">
                  <a:lumMod val="75000"/>
                </a:schemeClr>
              </a:solidFill>
              <a:latin typeface="+mn-lt"/>
            </a:rPr>
            <a:t>7 </a:t>
          </a:r>
        </a:p>
        <a:p>
          <a:pPr algn="ctr"/>
          <a:r>
            <a:rPr lang="ru-RU" sz="2800" b="1" dirty="0" smtClean="0">
              <a:solidFill>
                <a:schemeClr val="accent1">
                  <a:lumMod val="75000"/>
                </a:schemeClr>
              </a:solidFill>
              <a:latin typeface="+mn-lt"/>
            </a:rPr>
            <a:t>почетных членов</a:t>
          </a:r>
        </a:p>
      </dgm:t>
    </dgm:pt>
    <dgm:pt modelId="{C7A732DF-4FE2-1544-BDDD-E94DC93D4018}" type="parTrans" cxnId="{8ECCEB49-88F8-9F4A-A7BE-9A9CDD24640C}">
      <dgm:prSet/>
      <dgm:spPr/>
      <dgm:t>
        <a:bodyPr/>
        <a:lstStyle/>
        <a:p>
          <a:endParaRPr lang="ru-RU"/>
        </a:p>
      </dgm:t>
    </dgm:pt>
    <dgm:pt modelId="{6DE1BCF5-475D-6E4D-83E0-87DDCDA57B60}" type="sibTrans" cxnId="{8ECCEB49-88F8-9F4A-A7BE-9A9CDD24640C}">
      <dgm:prSet/>
      <dgm:spPr/>
      <dgm:t>
        <a:bodyPr/>
        <a:lstStyle/>
        <a:p>
          <a:endParaRPr lang="ru-RU"/>
        </a:p>
      </dgm:t>
    </dgm:pt>
    <dgm:pt modelId="{AC19CEEF-661E-4746-A044-06CFD4878EB0}" type="pres">
      <dgm:prSet presAssocID="{FE11587C-6E0B-0342-A18E-61B352F9518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4543E4-5883-FE41-B040-860CC491F652}" type="pres">
      <dgm:prSet presAssocID="{0E59B884-A7C6-CE48-8B7D-0580681E0A0D}" presName="node" presStyleLbl="node1" presStyleIdx="0" presStyleCnt="3" custScaleX="97879" custScaleY="94882" custLinFactNeighborX="49156" custLinFactNeighborY="14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353E9F-4909-6E4D-AEA5-F47059F8B9CC}" type="pres">
      <dgm:prSet presAssocID="{DC89122D-1B55-DE4A-8FB1-D7B60B97778E}" presName="sibTrans" presStyleCnt="0"/>
      <dgm:spPr/>
    </dgm:pt>
    <dgm:pt modelId="{4B03EFF9-7AB3-BF40-9C6A-DE1C515F5818}" type="pres">
      <dgm:prSet presAssocID="{2786C63E-288A-2746-B340-F867E7FF6741}" presName="node" presStyleLbl="node1" presStyleIdx="1" presStyleCnt="3" custScaleX="97879" custScaleY="94882" custLinFactX="-7877" custLinFactY="2373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B9D133-56EC-BA4C-A6C4-553C0F731561}" type="pres">
      <dgm:prSet presAssocID="{FA0F3E79-16CC-F544-ADAC-11B006C4C551}" presName="sibTrans" presStyleCnt="0"/>
      <dgm:spPr/>
    </dgm:pt>
    <dgm:pt modelId="{96FE0502-CB36-A545-8227-E6CAD282A2A8}" type="pres">
      <dgm:prSet presAssocID="{541DC7EF-CDBC-C74D-8DC0-11F57BA1FA28}" presName="node" presStyleLbl="node1" presStyleIdx="2" presStyleCnt="3" custScaleX="97879" custScaleY="94882" custLinFactNeighborX="64850" custLinFactNeighborY="-91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A48AD8E-BFE3-7049-8965-D4CA32CAF672}" srcId="{FE11587C-6E0B-0342-A18E-61B352F95187}" destId="{0E59B884-A7C6-CE48-8B7D-0580681E0A0D}" srcOrd="0" destOrd="0" parTransId="{3B42A378-3178-C445-9EC2-BCCF2B080448}" sibTransId="{DC89122D-1B55-DE4A-8FB1-D7B60B97778E}"/>
    <dgm:cxn modelId="{EFF07264-CBDA-4624-AD6D-6FFE41A8C21F}" type="presOf" srcId="{0E59B884-A7C6-CE48-8B7D-0580681E0A0D}" destId="{714543E4-5883-FE41-B040-860CC491F652}" srcOrd="0" destOrd="0" presId="urn:microsoft.com/office/officeart/2005/8/layout/default"/>
    <dgm:cxn modelId="{F8A2D911-BBB4-4F15-A745-3B3190D76CEE}" type="presOf" srcId="{FE11587C-6E0B-0342-A18E-61B352F95187}" destId="{AC19CEEF-661E-4746-A044-06CFD4878EB0}" srcOrd="0" destOrd="0" presId="urn:microsoft.com/office/officeart/2005/8/layout/default"/>
    <dgm:cxn modelId="{8ECCEB49-88F8-9F4A-A7BE-9A9CDD24640C}" srcId="{FE11587C-6E0B-0342-A18E-61B352F95187}" destId="{541DC7EF-CDBC-C74D-8DC0-11F57BA1FA28}" srcOrd="2" destOrd="0" parTransId="{C7A732DF-4FE2-1544-BDDD-E94DC93D4018}" sibTransId="{6DE1BCF5-475D-6E4D-83E0-87DDCDA57B60}"/>
    <dgm:cxn modelId="{3DA2ED3F-C555-704F-A84A-2294A2834DD0}" srcId="{FE11587C-6E0B-0342-A18E-61B352F95187}" destId="{2786C63E-288A-2746-B340-F867E7FF6741}" srcOrd="1" destOrd="0" parTransId="{F7C25885-AE0A-F84F-A999-57274BEA07DD}" sibTransId="{FA0F3E79-16CC-F544-ADAC-11B006C4C551}"/>
    <dgm:cxn modelId="{C635BE6D-927B-4F7C-9A98-3C49104799E5}" type="presOf" srcId="{2786C63E-288A-2746-B340-F867E7FF6741}" destId="{4B03EFF9-7AB3-BF40-9C6A-DE1C515F5818}" srcOrd="0" destOrd="0" presId="urn:microsoft.com/office/officeart/2005/8/layout/default"/>
    <dgm:cxn modelId="{C0238AEB-5229-4CAD-B2E6-16518C390172}" type="presOf" srcId="{541DC7EF-CDBC-C74D-8DC0-11F57BA1FA28}" destId="{96FE0502-CB36-A545-8227-E6CAD282A2A8}" srcOrd="0" destOrd="0" presId="urn:microsoft.com/office/officeart/2005/8/layout/default"/>
    <dgm:cxn modelId="{CE4046EF-392C-4673-8652-D8B225A49E1B}" type="presParOf" srcId="{AC19CEEF-661E-4746-A044-06CFD4878EB0}" destId="{714543E4-5883-FE41-B040-860CC491F652}" srcOrd="0" destOrd="0" presId="urn:microsoft.com/office/officeart/2005/8/layout/default"/>
    <dgm:cxn modelId="{66D7F13A-05E8-4173-B979-506762AF693F}" type="presParOf" srcId="{AC19CEEF-661E-4746-A044-06CFD4878EB0}" destId="{73353E9F-4909-6E4D-AEA5-F47059F8B9CC}" srcOrd="1" destOrd="0" presId="urn:microsoft.com/office/officeart/2005/8/layout/default"/>
    <dgm:cxn modelId="{4E9E10A3-98E5-4FDF-BC1D-170874860CA2}" type="presParOf" srcId="{AC19CEEF-661E-4746-A044-06CFD4878EB0}" destId="{4B03EFF9-7AB3-BF40-9C6A-DE1C515F5818}" srcOrd="2" destOrd="0" presId="urn:microsoft.com/office/officeart/2005/8/layout/default"/>
    <dgm:cxn modelId="{43015318-342B-450C-9ACB-438A095C4C74}" type="presParOf" srcId="{AC19CEEF-661E-4746-A044-06CFD4878EB0}" destId="{BFB9D133-56EC-BA4C-A6C4-553C0F731561}" srcOrd="3" destOrd="0" presId="urn:microsoft.com/office/officeart/2005/8/layout/default"/>
    <dgm:cxn modelId="{473F7B08-E6B2-48FA-BB91-57F3C2838BA7}" type="presParOf" srcId="{AC19CEEF-661E-4746-A044-06CFD4878EB0}" destId="{96FE0502-CB36-A545-8227-E6CAD282A2A8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976388-6FE8-4C77-99A4-8BE11875235C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CB188D78-54F8-457E-B007-4D07DDBC6517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bg1"/>
              </a:solidFill>
            </a:rPr>
            <a:t>26</a:t>
          </a:r>
          <a:r>
            <a:rPr lang="ru-RU" sz="1400" b="1" dirty="0" smtClean="0">
              <a:solidFill>
                <a:schemeClr val="bg1"/>
              </a:solidFill>
            </a:rPr>
            <a:t> </a:t>
          </a:r>
        </a:p>
        <a:p>
          <a:r>
            <a:rPr lang="ru-RU" sz="1400" b="1" dirty="0" smtClean="0">
              <a:solidFill>
                <a:schemeClr val="bg1"/>
              </a:solidFill>
            </a:rPr>
            <a:t>соглашений с общественными организациями </a:t>
          </a:r>
          <a:endParaRPr lang="ru-RU" sz="1400" b="1" dirty="0">
            <a:solidFill>
              <a:schemeClr val="bg1"/>
            </a:solidFill>
          </a:endParaRPr>
        </a:p>
      </dgm:t>
    </dgm:pt>
    <dgm:pt modelId="{CD9E3E45-320A-4283-8B19-36BE15255181}" type="parTrans" cxnId="{1FA19C8A-9D96-46B1-BBC4-9F40A4A4E177}">
      <dgm:prSet/>
      <dgm:spPr/>
      <dgm:t>
        <a:bodyPr/>
        <a:lstStyle/>
        <a:p>
          <a:endParaRPr lang="ru-RU"/>
        </a:p>
      </dgm:t>
    </dgm:pt>
    <dgm:pt modelId="{18AEA8C6-AA74-4097-B7D5-58065AF728A0}" type="sibTrans" cxnId="{1FA19C8A-9D96-46B1-BBC4-9F40A4A4E177}">
      <dgm:prSet/>
      <dgm:spPr/>
      <dgm:t>
        <a:bodyPr/>
        <a:lstStyle/>
        <a:p>
          <a:endParaRPr lang="ru-RU"/>
        </a:p>
      </dgm:t>
    </dgm:pt>
    <dgm:pt modelId="{40E36948-0E23-4840-995E-5037E5FA7E93}">
      <dgm:prSet custT="1"/>
      <dgm:spPr/>
      <dgm:t>
        <a:bodyPr/>
        <a:lstStyle/>
        <a:p>
          <a:r>
            <a:rPr lang="ru-RU" sz="2800" b="1" dirty="0" smtClean="0">
              <a:solidFill>
                <a:schemeClr val="bg1"/>
              </a:solidFill>
            </a:rPr>
            <a:t>8</a:t>
          </a:r>
          <a:r>
            <a:rPr lang="ru-RU" sz="1400" b="1" dirty="0" smtClean="0">
              <a:solidFill>
                <a:schemeClr val="bg1"/>
              </a:solidFill>
            </a:rPr>
            <a:t> </a:t>
          </a:r>
        </a:p>
        <a:p>
          <a:r>
            <a:rPr lang="ru-RU" sz="1400" b="1" dirty="0" smtClean="0">
              <a:solidFill>
                <a:schemeClr val="bg1"/>
              </a:solidFill>
            </a:rPr>
            <a:t>заседаний по организации наблюдения</a:t>
          </a:r>
          <a:endParaRPr lang="ru-RU" sz="1400" b="1" dirty="0">
            <a:solidFill>
              <a:schemeClr val="bg1"/>
            </a:solidFill>
          </a:endParaRPr>
        </a:p>
      </dgm:t>
    </dgm:pt>
    <dgm:pt modelId="{09742186-06BB-4EE9-9DD1-1C46E9E9C628}" type="parTrans" cxnId="{B1FAB3DE-78B9-43EB-BD6C-DD9B98A39E89}">
      <dgm:prSet/>
      <dgm:spPr/>
      <dgm:t>
        <a:bodyPr/>
        <a:lstStyle/>
        <a:p>
          <a:endParaRPr lang="ru-RU"/>
        </a:p>
      </dgm:t>
    </dgm:pt>
    <dgm:pt modelId="{CDB3A4A2-915F-46BF-9C6B-9D27A33EAC7A}" type="sibTrans" cxnId="{B1FAB3DE-78B9-43EB-BD6C-DD9B98A39E89}">
      <dgm:prSet/>
      <dgm:spPr/>
      <dgm:t>
        <a:bodyPr/>
        <a:lstStyle/>
        <a:p>
          <a:endParaRPr lang="ru-RU"/>
        </a:p>
      </dgm:t>
    </dgm:pt>
    <dgm:pt modelId="{4C21F401-2052-4793-B275-CB10A57B16E7}">
      <dgm:prSet custT="1"/>
      <dgm:spPr/>
      <dgm:t>
        <a:bodyPr/>
        <a:lstStyle/>
        <a:p>
          <a:r>
            <a:rPr lang="ru-RU" sz="2800" b="1" dirty="0" smtClean="0">
              <a:solidFill>
                <a:schemeClr val="bg1"/>
              </a:solidFill>
            </a:rPr>
            <a:t>28</a:t>
          </a:r>
          <a:r>
            <a:rPr lang="ru-RU" sz="1400" b="1" dirty="0" smtClean="0">
              <a:solidFill>
                <a:schemeClr val="bg1"/>
              </a:solidFill>
            </a:rPr>
            <a:t> </a:t>
          </a:r>
        </a:p>
        <a:p>
          <a:r>
            <a:rPr lang="ru-RU" sz="1400" b="1" dirty="0" smtClean="0">
              <a:solidFill>
                <a:schemeClr val="bg1"/>
              </a:solidFill>
            </a:rPr>
            <a:t>обучающих семинаров в каждом муниципальном образовании </a:t>
          </a:r>
        </a:p>
      </dgm:t>
    </dgm:pt>
    <dgm:pt modelId="{38AA4042-1C33-4A01-9ACD-39E24506C548}" type="parTrans" cxnId="{B870D674-003F-4925-8F80-FE7EF0AFAC1E}">
      <dgm:prSet/>
      <dgm:spPr/>
      <dgm:t>
        <a:bodyPr/>
        <a:lstStyle/>
        <a:p>
          <a:endParaRPr lang="ru-RU"/>
        </a:p>
      </dgm:t>
    </dgm:pt>
    <dgm:pt modelId="{200A7604-7A3B-4816-A9F6-C2224A19F633}" type="sibTrans" cxnId="{B870D674-003F-4925-8F80-FE7EF0AFAC1E}">
      <dgm:prSet/>
      <dgm:spPr/>
      <dgm:t>
        <a:bodyPr/>
        <a:lstStyle/>
        <a:p>
          <a:endParaRPr lang="ru-RU"/>
        </a:p>
      </dgm:t>
    </dgm:pt>
    <dgm:pt modelId="{95E6F908-4611-4BF6-B664-885DBDCDAEFF}">
      <dgm:prSet custT="1"/>
      <dgm:spPr/>
      <dgm:t>
        <a:bodyPr/>
        <a:lstStyle/>
        <a:p>
          <a:r>
            <a:rPr lang="ru-RU" sz="2800" b="1" dirty="0" smtClean="0">
              <a:solidFill>
                <a:schemeClr val="bg1"/>
              </a:solidFill>
            </a:rPr>
            <a:t>3041 </a:t>
          </a:r>
          <a:r>
            <a:rPr lang="ru-RU" sz="1400" b="1" dirty="0" smtClean="0">
              <a:solidFill>
                <a:schemeClr val="bg1"/>
              </a:solidFill>
            </a:rPr>
            <a:t>наблюдатель от Общественной палаты Югры и Общественной палаты РФ </a:t>
          </a:r>
          <a:endParaRPr lang="ru-RU" sz="1400" b="1" dirty="0">
            <a:solidFill>
              <a:schemeClr val="bg1"/>
            </a:solidFill>
          </a:endParaRPr>
        </a:p>
      </dgm:t>
    </dgm:pt>
    <dgm:pt modelId="{701C0B06-7242-40D3-B9B9-29D42CA973E9}" type="parTrans" cxnId="{E5B6AD94-1B20-40CD-8611-EA892E3907B5}">
      <dgm:prSet/>
      <dgm:spPr/>
      <dgm:t>
        <a:bodyPr/>
        <a:lstStyle/>
        <a:p>
          <a:endParaRPr lang="ru-RU"/>
        </a:p>
      </dgm:t>
    </dgm:pt>
    <dgm:pt modelId="{1F8906ED-9AE3-40F0-8583-9785825EC3C9}" type="sibTrans" cxnId="{E5B6AD94-1B20-40CD-8611-EA892E3907B5}">
      <dgm:prSet/>
      <dgm:spPr/>
      <dgm:t>
        <a:bodyPr/>
        <a:lstStyle/>
        <a:p>
          <a:endParaRPr lang="ru-RU"/>
        </a:p>
      </dgm:t>
    </dgm:pt>
    <dgm:pt modelId="{94928272-D79D-4E18-8C56-DE2E11EFDBC0}" type="pres">
      <dgm:prSet presAssocID="{1C976388-6FE8-4C77-99A4-8BE11875235C}" presName="CompostProcess" presStyleCnt="0">
        <dgm:presLayoutVars>
          <dgm:dir/>
          <dgm:resizeHandles val="exact"/>
        </dgm:presLayoutVars>
      </dgm:prSet>
      <dgm:spPr/>
    </dgm:pt>
    <dgm:pt modelId="{8DA72F64-12D6-4D86-8C5A-24DDE8E3926F}" type="pres">
      <dgm:prSet presAssocID="{1C976388-6FE8-4C77-99A4-8BE11875235C}" presName="arrow" presStyleLbl="bgShp" presStyleIdx="0" presStyleCnt="1"/>
      <dgm:spPr/>
    </dgm:pt>
    <dgm:pt modelId="{21176074-B4D6-474A-BCB2-208B1A60F285}" type="pres">
      <dgm:prSet presAssocID="{1C976388-6FE8-4C77-99A4-8BE11875235C}" presName="linearProcess" presStyleCnt="0"/>
      <dgm:spPr/>
    </dgm:pt>
    <dgm:pt modelId="{62E446B8-7A0B-445A-BCE9-64C0D364AB42}" type="pres">
      <dgm:prSet presAssocID="{CB188D78-54F8-457E-B007-4D07DDBC6517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92677A-2736-4E46-B10F-0DB773D76166}" type="pres">
      <dgm:prSet presAssocID="{18AEA8C6-AA74-4097-B7D5-58065AF728A0}" presName="sibTrans" presStyleCnt="0"/>
      <dgm:spPr/>
    </dgm:pt>
    <dgm:pt modelId="{C08F98AF-1C3E-4B5C-A614-053C21E8A969}" type="pres">
      <dgm:prSet presAssocID="{40E36948-0E23-4840-995E-5037E5FA7E93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BD175C-C5A9-4EE3-9B57-9F34A2708A77}" type="pres">
      <dgm:prSet presAssocID="{CDB3A4A2-915F-46BF-9C6B-9D27A33EAC7A}" presName="sibTrans" presStyleCnt="0"/>
      <dgm:spPr/>
    </dgm:pt>
    <dgm:pt modelId="{1E3B5DA6-E240-4B24-A3FA-6C70013E7320}" type="pres">
      <dgm:prSet presAssocID="{4C21F401-2052-4793-B275-CB10A57B16E7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5EAB03-DF32-45A9-AAA4-E913117469DC}" type="pres">
      <dgm:prSet presAssocID="{200A7604-7A3B-4816-A9F6-C2224A19F633}" presName="sibTrans" presStyleCnt="0"/>
      <dgm:spPr/>
    </dgm:pt>
    <dgm:pt modelId="{2610C1C2-3286-459E-8203-5F32F08E1491}" type="pres">
      <dgm:prSet presAssocID="{95E6F908-4611-4BF6-B664-885DBDCDAEFF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E9357F-5FF7-4A48-92B0-175205FED62B}" type="presOf" srcId="{CB188D78-54F8-457E-B007-4D07DDBC6517}" destId="{62E446B8-7A0B-445A-BCE9-64C0D364AB42}" srcOrd="0" destOrd="0" presId="urn:microsoft.com/office/officeart/2005/8/layout/hProcess9"/>
    <dgm:cxn modelId="{1FA19C8A-9D96-46B1-BBC4-9F40A4A4E177}" srcId="{1C976388-6FE8-4C77-99A4-8BE11875235C}" destId="{CB188D78-54F8-457E-B007-4D07DDBC6517}" srcOrd="0" destOrd="0" parTransId="{CD9E3E45-320A-4283-8B19-36BE15255181}" sibTransId="{18AEA8C6-AA74-4097-B7D5-58065AF728A0}"/>
    <dgm:cxn modelId="{B1FAB3DE-78B9-43EB-BD6C-DD9B98A39E89}" srcId="{1C976388-6FE8-4C77-99A4-8BE11875235C}" destId="{40E36948-0E23-4840-995E-5037E5FA7E93}" srcOrd="1" destOrd="0" parTransId="{09742186-06BB-4EE9-9DD1-1C46E9E9C628}" sibTransId="{CDB3A4A2-915F-46BF-9C6B-9D27A33EAC7A}"/>
    <dgm:cxn modelId="{6190453A-66E6-46DC-BB97-73BF4661459A}" type="presOf" srcId="{1C976388-6FE8-4C77-99A4-8BE11875235C}" destId="{94928272-D79D-4E18-8C56-DE2E11EFDBC0}" srcOrd="0" destOrd="0" presId="urn:microsoft.com/office/officeart/2005/8/layout/hProcess9"/>
    <dgm:cxn modelId="{6FA06BB6-7E13-470A-BD0E-C5464A150869}" type="presOf" srcId="{95E6F908-4611-4BF6-B664-885DBDCDAEFF}" destId="{2610C1C2-3286-459E-8203-5F32F08E1491}" srcOrd="0" destOrd="0" presId="urn:microsoft.com/office/officeart/2005/8/layout/hProcess9"/>
    <dgm:cxn modelId="{E5B6AD94-1B20-40CD-8611-EA892E3907B5}" srcId="{1C976388-6FE8-4C77-99A4-8BE11875235C}" destId="{95E6F908-4611-4BF6-B664-885DBDCDAEFF}" srcOrd="3" destOrd="0" parTransId="{701C0B06-7242-40D3-B9B9-29D42CA973E9}" sibTransId="{1F8906ED-9AE3-40F0-8583-9785825EC3C9}"/>
    <dgm:cxn modelId="{B702BCE7-A338-4732-B54D-FC9C68B93AAF}" type="presOf" srcId="{40E36948-0E23-4840-995E-5037E5FA7E93}" destId="{C08F98AF-1C3E-4B5C-A614-053C21E8A969}" srcOrd="0" destOrd="0" presId="urn:microsoft.com/office/officeart/2005/8/layout/hProcess9"/>
    <dgm:cxn modelId="{8B19105A-A3BD-4AEF-BB1A-19CDED85645E}" type="presOf" srcId="{4C21F401-2052-4793-B275-CB10A57B16E7}" destId="{1E3B5DA6-E240-4B24-A3FA-6C70013E7320}" srcOrd="0" destOrd="0" presId="urn:microsoft.com/office/officeart/2005/8/layout/hProcess9"/>
    <dgm:cxn modelId="{B870D674-003F-4925-8F80-FE7EF0AFAC1E}" srcId="{1C976388-6FE8-4C77-99A4-8BE11875235C}" destId="{4C21F401-2052-4793-B275-CB10A57B16E7}" srcOrd="2" destOrd="0" parTransId="{38AA4042-1C33-4A01-9ACD-39E24506C548}" sibTransId="{200A7604-7A3B-4816-A9F6-C2224A19F633}"/>
    <dgm:cxn modelId="{74C34CA2-B9CB-4F7F-B9E7-FDBD43E94CBB}" type="presParOf" srcId="{94928272-D79D-4E18-8C56-DE2E11EFDBC0}" destId="{8DA72F64-12D6-4D86-8C5A-24DDE8E3926F}" srcOrd="0" destOrd="0" presId="urn:microsoft.com/office/officeart/2005/8/layout/hProcess9"/>
    <dgm:cxn modelId="{D971E81B-A184-4401-AD21-6C88EEE9BA08}" type="presParOf" srcId="{94928272-D79D-4E18-8C56-DE2E11EFDBC0}" destId="{21176074-B4D6-474A-BCB2-208B1A60F285}" srcOrd="1" destOrd="0" presId="urn:microsoft.com/office/officeart/2005/8/layout/hProcess9"/>
    <dgm:cxn modelId="{15DC813C-5433-449F-90CF-01B041D19CE6}" type="presParOf" srcId="{21176074-B4D6-474A-BCB2-208B1A60F285}" destId="{62E446B8-7A0B-445A-BCE9-64C0D364AB42}" srcOrd="0" destOrd="0" presId="urn:microsoft.com/office/officeart/2005/8/layout/hProcess9"/>
    <dgm:cxn modelId="{9DC073F8-9F7F-4651-8D7B-0AAD1B97D5C8}" type="presParOf" srcId="{21176074-B4D6-474A-BCB2-208B1A60F285}" destId="{8F92677A-2736-4E46-B10F-0DB773D76166}" srcOrd="1" destOrd="0" presId="urn:microsoft.com/office/officeart/2005/8/layout/hProcess9"/>
    <dgm:cxn modelId="{AD18D506-276A-4423-8F04-15337A63471E}" type="presParOf" srcId="{21176074-B4D6-474A-BCB2-208B1A60F285}" destId="{C08F98AF-1C3E-4B5C-A614-053C21E8A969}" srcOrd="2" destOrd="0" presId="urn:microsoft.com/office/officeart/2005/8/layout/hProcess9"/>
    <dgm:cxn modelId="{5FF032D4-F1A9-4560-BB70-D5A8E7DC4647}" type="presParOf" srcId="{21176074-B4D6-474A-BCB2-208B1A60F285}" destId="{A5BD175C-C5A9-4EE3-9B57-9F34A2708A77}" srcOrd="3" destOrd="0" presId="urn:microsoft.com/office/officeart/2005/8/layout/hProcess9"/>
    <dgm:cxn modelId="{7003CACB-8CCD-4491-B8B3-1E6974DDE876}" type="presParOf" srcId="{21176074-B4D6-474A-BCB2-208B1A60F285}" destId="{1E3B5DA6-E240-4B24-A3FA-6C70013E7320}" srcOrd="4" destOrd="0" presId="urn:microsoft.com/office/officeart/2005/8/layout/hProcess9"/>
    <dgm:cxn modelId="{867F3DF9-1937-4720-8AFD-5FE7734A93C1}" type="presParOf" srcId="{21176074-B4D6-474A-BCB2-208B1A60F285}" destId="{225EAB03-DF32-45A9-AAA4-E913117469DC}" srcOrd="5" destOrd="0" presId="urn:microsoft.com/office/officeart/2005/8/layout/hProcess9"/>
    <dgm:cxn modelId="{14DDFE4B-67BD-403E-A2E4-F123FCBE3523}" type="presParOf" srcId="{21176074-B4D6-474A-BCB2-208B1A60F285}" destId="{2610C1C2-3286-459E-8203-5F32F08E1491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198A5C8-5202-446E-A340-EA7403090649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A4230DB-16C9-4013-A741-9F131BA8360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bg1"/>
              </a:solidFill>
            </a:rPr>
            <a:t>22 мониторинговые группы</a:t>
          </a:r>
          <a:endParaRPr lang="ru-RU" sz="2000" b="1" dirty="0">
            <a:solidFill>
              <a:schemeClr val="bg1"/>
            </a:solidFill>
          </a:endParaRPr>
        </a:p>
      </dgm:t>
    </dgm:pt>
    <dgm:pt modelId="{6FF22E33-603B-4E9D-BA0E-40C959951A61}" type="parTrans" cxnId="{BA20C5FB-17AF-4715-A814-25FC1B34271B}">
      <dgm:prSet/>
      <dgm:spPr/>
      <dgm:t>
        <a:bodyPr/>
        <a:lstStyle/>
        <a:p>
          <a:endParaRPr lang="ru-RU"/>
        </a:p>
      </dgm:t>
    </dgm:pt>
    <dgm:pt modelId="{08852FA3-71C6-4D1D-8340-0BCC87113D04}" type="sibTrans" cxnId="{BA20C5FB-17AF-4715-A814-25FC1B34271B}">
      <dgm:prSet/>
      <dgm:spPr/>
      <dgm:t>
        <a:bodyPr/>
        <a:lstStyle/>
        <a:p>
          <a:endParaRPr lang="ru-RU"/>
        </a:p>
      </dgm:t>
    </dgm:pt>
    <dgm:pt modelId="{0B39C6C6-2922-4F33-A4BF-55222237D676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bg1"/>
              </a:solidFill>
            </a:rPr>
            <a:t>285 членов мониторинговых групп</a:t>
          </a:r>
          <a:endParaRPr lang="ru-RU" sz="2000" b="1" dirty="0">
            <a:solidFill>
              <a:schemeClr val="bg1"/>
            </a:solidFill>
          </a:endParaRPr>
        </a:p>
      </dgm:t>
    </dgm:pt>
    <dgm:pt modelId="{FFF859A5-19ED-4180-AF87-CAC4387C94C9}" type="parTrans" cxnId="{EC3D4E2F-EDEE-42A4-B0DC-9D351C9B2E97}">
      <dgm:prSet/>
      <dgm:spPr/>
      <dgm:t>
        <a:bodyPr/>
        <a:lstStyle/>
        <a:p>
          <a:endParaRPr lang="ru-RU"/>
        </a:p>
      </dgm:t>
    </dgm:pt>
    <dgm:pt modelId="{55039AD0-751E-43FB-8D04-DC0F3DB85C99}" type="sibTrans" cxnId="{EC3D4E2F-EDEE-42A4-B0DC-9D351C9B2E97}">
      <dgm:prSet/>
      <dgm:spPr/>
      <dgm:t>
        <a:bodyPr/>
        <a:lstStyle/>
        <a:p>
          <a:endParaRPr lang="ru-RU"/>
        </a:p>
      </dgm:t>
    </dgm:pt>
    <dgm:pt modelId="{A91807B1-6242-4156-85A4-5A3657BAB3D1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bg1"/>
              </a:solidFill>
            </a:rPr>
            <a:t>Горячая линия в Единый день голосования по вопросам соблюдения избирательных прав граждан</a:t>
          </a:r>
          <a:endParaRPr lang="ru-RU" sz="2000" b="1" dirty="0">
            <a:solidFill>
              <a:schemeClr val="bg1"/>
            </a:solidFill>
          </a:endParaRPr>
        </a:p>
      </dgm:t>
    </dgm:pt>
    <dgm:pt modelId="{CDC3ADDA-6157-4B9A-A999-8577F816FA41}" type="parTrans" cxnId="{29342D84-135F-4BB7-85C5-680E6A599A42}">
      <dgm:prSet/>
      <dgm:spPr/>
      <dgm:t>
        <a:bodyPr/>
        <a:lstStyle/>
        <a:p>
          <a:endParaRPr lang="ru-RU"/>
        </a:p>
      </dgm:t>
    </dgm:pt>
    <dgm:pt modelId="{50B365B8-EF39-4A15-A443-500BAA1556E0}" type="sibTrans" cxnId="{29342D84-135F-4BB7-85C5-680E6A599A42}">
      <dgm:prSet/>
      <dgm:spPr/>
      <dgm:t>
        <a:bodyPr/>
        <a:lstStyle/>
        <a:p>
          <a:endParaRPr lang="ru-RU"/>
        </a:p>
      </dgm:t>
    </dgm:pt>
    <dgm:pt modelId="{89D14C06-B99A-4CE5-8D77-A75E9C051707}" type="pres">
      <dgm:prSet presAssocID="{2198A5C8-5202-446E-A340-EA740309064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F9A2C2-CF1D-4E42-A301-D3DCD88E28DF}" type="pres">
      <dgm:prSet presAssocID="{BA4230DB-16C9-4013-A741-9F131BA8360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F0F15C-D3A6-4BD6-8C5F-C9EDE3D23452}" type="pres">
      <dgm:prSet presAssocID="{08852FA3-71C6-4D1D-8340-0BCC87113D04}" presName="sibTrans" presStyleCnt="0"/>
      <dgm:spPr/>
    </dgm:pt>
    <dgm:pt modelId="{DF665018-D9D1-4982-8D6C-20D1D11021B8}" type="pres">
      <dgm:prSet presAssocID="{0B39C6C6-2922-4F33-A4BF-55222237D67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6095EB-EC56-4A2D-8157-08F0422DB43E}" type="pres">
      <dgm:prSet presAssocID="{55039AD0-751E-43FB-8D04-DC0F3DB85C99}" presName="sibTrans" presStyleCnt="0"/>
      <dgm:spPr/>
    </dgm:pt>
    <dgm:pt modelId="{1A6D49D6-299C-4979-B1E8-C091812A127B}" type="pres">
      <dgm:prSet presAssocID="{A91807B1-6242-4156-85A4-5A3657BAB3D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1EE2B7-B4D0-4DAF-9D56-D2B9DF66E77B}" type="presOf" srcId="{A91807B1-6242-4156-85A4-5A3657BAB3D1}" destId="{1A6D49D6-299C-4979-B1E8-C091812A127B}" srcOrd="0" destOrd="0" presId="urn:microsoft.com/office/officeart/2005/8/layout/hList6"/>
    <dgm:cxn modelId="{57A73851-55C0-4891-ABD3-FACE184B13CE}" type="presOf" srcId="{0B39C6C6-2922-4F33-A4BF-55222237D676}" destId="{DF665018-D9D1-4982-8D6C-20D1D11021B8}" srcOrd="0" destOrd="0" presId="urn:microsoft.com/office/officeart/2005/8/layout/hList6"/>
    <dgm:cxn modelId="{EC3D4E2F-EDEE-42A4-B0DC-9D351C9B2E97}" srcId="{2198A5C8-5202-446E-A340-EA7403090649}" destId="{0B39C6C6-2922-4F33-A4BF-55222237D676}" srcOrd="1" destOrd="0" parTransId="{FFF859A5-19ED-4180-AF87-CAC4387C94C9}" sibTransId="{55039AD0-751E-43FB-8D04-DC0F3DB85C99}"/>
    <dgm:cxn modelId="{BA20C5FB-17AF-4715-A814-25FC1B34271B}" srcId="{2198A5C8-5202-446E-A340-EA7403090649}" destId="{BA4230DB-16C9-4013-A741-9F131BA8360B}" srcOrd="0" destOrd="0" parTransId="{6FF22E33-603B-4E9D-BA0E-40C959951A61}" sibTransId="{08852FA3-71C6-4D1D-8340-0BCC87113D04}"/>
    <dgm:cxn modelId="{3EB702DE-41A3-4E6F-BE4D-8C59FA9CA36F}" type="presOf" srcId="{BA4230DB-16C9-4013-A741-9F131BA8360B}" destId="{85F9A2C2-CF1D-4E42-A301-D3DCD88E28DF}" srcOrd="0" destOrd="0" presId="urn:microsoft.com/office/officeart/2005/8/layout/hList6"/>
    <dgm:cxn modelId="{8C1DB95D-893B-4198-BF47-CF1A87AB4143}" type="presOf" srcId="{2198A5C8-5202-446E-A340-EA7403090649}" destId="{89D14C06-B99A-4CE5-8D77-A75E9C051707}" srcOrd="0" destOrd="0" presId="urn:microsoft.com/office/officeart/2005/8/layout/hList6"/>
    <dgm:cxn modelId="{29342D84-135F-4BB7-85C5-680E6A599A42}" srcId="{2198A5C8-5202-446E-A340-EA7403090649}" destId="{A91807B1-6242-4156-85A4-5A3657BAB3D1}" srcOrd="2" destOrd="0" parTransId="{CDC3ADDA-6157-4B9A-A999-8577F816FA41}" sibTransId="{50B365B8-EF39-4A15-A443-500BAA1556E0}"/>
    <dgm:cxn modelId="{DC39B401-F847-4BF9-B3C3-1E4DBA9D996C}" type="presParOf" srcId="{89D14C06-B99A-4CE5-8D77-A75E9C051707}" destId="{85F9A2C2-CF1D-4E42-A301-D3DCD88E28DF}" srcOrd="0" destOrd="0" presId="urn:microsoft.com/office/officeart/2005/8/layout/hList6"/>
    <dgm:cxn modelId="{829A0D38-7D50-44A3-8BD8-15C7565A1E5A}" type="presParOf" srcId="{89D14C06-B99A-4CE5-8D77-A75E9C051707}" destId="{05F0F15C-D3A6-4BD6-8C5F-C9EDE3D23452}" srcOrd="1" destOrd="0" presId="urn:microsoft.com/office/officeart/2005/8/layout/hList6"/>
    <dgm:cxn modelId="{B559CAF5-E235-48D4-8443-8436BF6C4628}" type="presParOf" srcId="{89D14C06-B99A-4CE5-8D77-A75E9C051707}" destId="{DF665018-D9D1-4982-8D6C-20D1D11021B8}" srcOrd="2" destOrd="0" presId="urn:microsoft.com/office/officeart/2005/8/layout/hList6"/>
    <dgm:cxn modelId="{14B3DF75-E8F6-4093-9DF0-819BBD635ED6}" type="presParOf" srcId="{89D14C06-B99A-4CE5-8D77-A75E9C051707}" destId="{F46095EB-EC56-4A2D-8157-08F0422DB43E}" srcOrd="3" destOrd="0" presId="urn:microsoft.com/office/officeart/2005/8/layout/hList6"/>
    <dgm:cxn modelId="{0EC1ADD2-6F31-4125-99CE-EA3D187AC3C7}" type="presParOf" srcId="{89D14C06-B99A-4CE5-8D77-A75E9C051707}" destId="{1A6D49D6-299C-4979-B1E8-C091812A127B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3373917-6280-45CD-A55C-D54E74475C7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4027F80-CA42-492D-9B58-030D41C45A88}">
      <dgm:prSet custT="1"/>
      <dgm:spPr>
        <a:solidFill>
          <a:srgbClr val="0070C0"/>
        </a:solidFill>
      </dgm:spPr>
      <dgm:t>
        <a:bodyPr/>
        <a:lstStyle/>
        <a:p>
          <a:pPr algn="ctr"/>
          <a:r>
            <a:rPr lang="ru-RU" sz="1800" b="1" dirty="0" smtClean="0">
              <a:solidFill>
                <a:schemeClr val="bg1"/>
              </a:solidFill>
            </a:rPr>
            <a:t>Форум Общественной палаты РФ «Сообщество»</a:t>
          </a:r>
        </a:p>
        <a:p>
          <a:pPr algn="ctr"/>
          <a:r>
            <a:rPr lang="ru-RU" sz="1800" b="1" dirty="0" smtClean="0">
              <a:solidFill>
                <a:schemeClr val="bg1"/>
              </a:solidFill>
            </a:rPr>
            <a:t> (Ханты-Мансийск, 29-31 мая 2018 года)</a:t>
          </a:r>
          <a:endParaRPr lang="ru-RU" sz="1600" b="1" dirty="0">
            <a:solidFill>
              <a:schemeClr val="bg1"/>
            </a:solidFill>
          </a:endParaRPr>
        </a:p>
      </dgm:t>
    </dgm:pt>
    <dgm:pt modelId="{5FD4988A-8F3F-40F7-896D-395DCECEEC05}" type="parTrans" cxnId="{79BE4520-A248-4DF1-9207-D249178E36BB}">
      <dgm:prSet/>
      <dgm:spPr/>
      <dgm:t>
        <a:bodyPr/>
        <a:lstStyle/>
        <a:p>
          <a:endParaRPr lang="ru-RU"/>
        </a:p>
      </dgm:t>
    </dgm:pt>
    <dgm:pt modelId="{6043347E-3BCE-415D-94D7-EBFE90CB6E2D}" type="sibTrans" cxnId="{79BE4520-A248-4DF1-9207-D249178E36BB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518FFBD-42EC-4B4E-BBE9-D5A55087F5F9}">
      <dgm:prSet phldrT="[Текст]" custT="1"/>
      <dgm:spPr>
        <a:solidFill>
          <a:srgbClr val="0070C0"/>
        </a:solidFill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800" b="1" dirty="0" smtClean="0"/>
            <a:t>Региональный форум национального единства 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800" b="1" dirty="0" smtClean="0"/>
            <a:t>«Югра многонациональная» (Ханты-Мансийск, 19-20 октября 2018 года)</a:t>
          </a:r>
          <a:endParaRPr lang="ru-RU" sz="1800" b="1" dirty="0"/>
        </a:p>
      </dgm:t>
    </dgm:pt>
    <dgm:pt modelId="{FBB3D1D1-7BBD-4A27-A795-CA02F4219993}" type="parTrans" cxnId="{7A1DAB5F-C4B6-4CA7-8DCA-42CB80935409}">
      <dgm:prSet/>
      <dgm:spPr/>
      <dgm:t>
        <a:bodyPr/>
        <a:lstStyle/>
        <a:p>
          <a:endParaRPr lang="ru-RU"/>
        </a:p>
      </dgm:t>
    </dgm:pt>
    <dgm:pt modelId="{2E871CB8-9D3F-433E-B941-AFFAC2870C7E}" type="sibTrans" cxnId="{7A1DAB5F-C4B6-4CA7-8DCA-42CB80935409}">
      <dgm:prSet/>
      <dgm:spPr/>
      <dgm:t>
        <a:bodyPr/>
        <a:lstStyle/>
        <a:p>
          <a:endParaRPr lang="ru-RU"/>
        </a:p>
      </dgm:t>
    </dgm:pt>
    <dgm:pt modelId="{822489C4-7750-43D3-BB37-A1F83AF33782}">
      <dgm:prSet custT="1"/>
      <dgm:spPr/>
      <dgm:t>
        <a:bodyPr/>
        <a:lstStyle/>
        <a:p>
          <a:pPr algn="ctr"/>
          <a:r>
            <a:rPr lang="ru-RU" sz="1800" b="1" dirty="0" smtClean="0"/>
            <a:t>Итоговый Форум «Сообщество» (Москва, 1-3 ноября 2018 года)</a:t>
          </a:r>
          <a:endParaRPr lang="ru-RU" sz="1800" b="1" dirty="0"/>
        </a:p>
      </dgm:t>
    </dgm:pt>
    <dgm:pt modelId="{C78947BA-C74C-48CA-8EC8-E7ACD2280EC2}" type="parTrans" cxnId="{8DF219CD-CF4A-4541-8261-E325770DB249}">
      <dgm:prSet/>
      <dgm:spPr/>
      <dgm:t>
        <a:bodyPr/>
        <a:lstStyle/>
        <a:p>
          <a:endParaRPr lang="ru-RU"/>
        </a:p>
      </dgm:t>
    </dgm:pt>
    <dgm:pt modelId="{DA7C610C-1706-4A75-824A-C627D50ABCB5}" type="sibTrans" cxnId="{8DF219CD-CF4A-4541-8261-E325770DB249}">
      <dgm:prSet/>
      <dgm:spPr/>
      <dgm:t>
        <a:bodyPr/>
        <a:lstStyle/>
        <a:p>
          <a:endParaRPr lang="ru-RU"/>
        </a:p>
      </dgm:t>
    </dgm:pt>
    <dgm:pt modelId="{DB161A0C-21A8-4742-9686-0F6E73CE58F2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bg1"/>
              </a:solidFill>
            </a:rPr>
            <a:t>Международный гуманитарный форум «Гражданские инициативы регионов 60-й параллели» (Ханты-Мансийск, 30 ноября-2 декабря 2018 года)</a:t>
          </a:r>
          <a:endParaRPr lang="ru-RU" b="1" dirty="0">
            <a:solidFill>
              <a:schemeClr val="bg1"/>
            </a:solidFill>
          </a:endParaRPr>
        </a:p>
      </dgm:t>
    </dgm:pt>
    <dgm:pt modelId="{60CC71C1-F51F-4BFF-A30D-CD209D65DB85}" type="parTrans" cxnId="{D1BAE262-1C3D-4E60-8468-8B007711CA86}">
      <dgm:prSet/>
      <dgm:spPr/>
      <dgm:t>
        <a:bodyPr/>
        <a:lstStyle/>
        <a:p>
          <a:endParaRPr lang="ru-RU"/>
        </a:p>
      </dgm:t>
    </dgm:pt>
    <dgm:pt modelId="{8046ECD8-A1EB-4EE2-BC25-D910FF1BA99E}" type="sibTrans" cxnId="{D1BAE262-1C3D-4E60-8468-8B007711CA86}">
      <dgm:prSet/>
      <dgm:spPr/>
      <dgm:t>
        <a:bodyPr/>
        <a:lstStyle/>
        <a:p>
          <a:endParaRPr lang="ru-RU"/>
        </a:p>
      </dgm:t>
    </dgm:pt>
    <dgm:pt modelId="{4056D7D7-0622-4E0E-A333-ADF684E633CC}" type="pres">
      <dgm:prSet presAssocID="{53373917-6280-45CD-A55C-D54E74475C7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0CB61735-B606-425F-9D26-68D4DA8CCFF4}" type="pres">
      <dgm:prSet presAssocID="{53373917-6280-45CD-A55C-D54E74475C7D}" presName="Name1" presStyleCnt="0"/>
      <dgm:spPr/>
    </dgm:pt>
    <dgm:pt modelId="{26B760F6-6703-4FF8-8BE8-8FCC3F6D6054}" type="pres">
      <dgm:prSet presAssocID="{53373917-6280-45CD-A55C-D54E74475C7D}" presName="cycle" presStyleCnt="0"/>
      <dgm:spPr/>
    </dgm:pt>
    <dgm:pt modelId="{762D43AF-5865-4AEB-9172-08B5329DEB48}" type="pres">
      <dgm:prSet presAssocID="{53373917-6280-45CD-A55C-D54E74475C7D}" presName="srcNode" presStyleLbl="node1" presStyleIdx="0" presStyleCnt="4"/>
      <dgm:spPr/>
    </dgm:pt>
    <dgm:pt modelId="{6DEA660B-9DAA-41F6-8188-E20F6DA6154B}" type="pres">
      <dgm:prSet presAssocID="{53373917-6280-45CD-A55C-D54E74475C7D}" presName="conn" presStyleLbl="parChTrans1D2" presStyleIdx="0" presStyleCnt="1"/>
      <dgm:spPr/>
      <dgm:t>
        <a:bodyPr/>
        <a:lstStyle/>
        <a:p>
          <a:endParaRPr lang="ru-RU"/>
        </a:p>
      </dgm:t>
    </dgm:pt>
    <dgm:pt modelId="{F226059A-55F5-4A42-A55A-44165620629E}" type="pres">
      <dgm:prSet presAssocID="{53373917-6280-45CD-A55C-D54E74475C7D}" presName="extraNode" presStyleLbl="node1" presStyleIdx="0" presStyleCnt="4"/>
      <dgm:spPr/>
    </dgm:pt>
    <dgm:pt modelId="{28BD630E-23D4-4AFF-8C9C-BF198E323553}" type="pres">
      <dgm:prSet presAssocID="{53373917-6280-45CD-A55C-D54E74475C7D}" presName="dstNode" presStyleLbl="node1" presStyleIdx="0" presStyleCnt="4"/>
      <dgm:spPr/>
    </dgm:pt>
    <dgm:pt modelId="{6E968708-0FF4-423F-9B06-863B816814DD}" type="pres">
      <dgm:prSet presAssocID="{04027F80-CA42-492D-9B58-030D41C45A88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BDB0AA-18D8-4206-B327-E33E82A7642B}" type="pres">
      <dgm:prSet presAssocID="{04027F80-CA42-492D-9B58-030D41C45A88}" presName="accent_1" presStyleCnt="0"/>
      <dgm:spPr/>
    </dgm:pt>
    <dgm:pt modelId="{F484C92A-C78A-46A9-8A9C-FFA226B9D4EC}" type="pres">
      <dgm:prSet presAssocID="{04027F80-CA42-492D-9B58-030D41C45A88}" presName="accentRepeatNode" presStyleLbl="solidFgAcc1" presStyleIdx="0" presStyleCnt="4"/>
      <dgm:spPr>
        <a:blipFill dpi="0" rotWithShape="0">
          <a:blip xmlns:r="http://schemas.openxmlformats.org/officeDocument/2006/relationships" r:embed="rId1"/>
          <a:srcRect/>
          <a:tile tx="0" ty="0" sx="40000" sy="34000" flip="none" algn="ctr"/>
        </a:blipFill>
      </dgm:spPr>
    </dgm:pt>
    <dgm:pt modelId="{B89BA19C-D4F3-4B66-8E4E-335D9924AFC1}" type="pres">
      <dgm:prSet presAssocID="{4518FFBD-42EC-4B4E-BBE9-D5A55087F5F9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C4E988-935A-4379-AFA7-EAF705D4361E}" type="pres">
      <dgm:prSet presAssocID="{4518FFBD-42EC-4B4E-BBE9-D5A55087F5F9}" presName="accent_2" presStyleCnt="0"/>
      <dgm:spPr/>
    </dgm:pt>
    <dgm:pt modelId="{FB595024-EE44-4BF5-924C-9703CD190DA8}" type="pres">
      <dgm:prSet presAssocID="{4518FFBD-42EC-4B4E-BBE9-D5A55087F5F9}" presName="accentRepeatNode" presStyleLbl="solidFgAcc1" presStyleIdx="1" presStyleCnt="4"/>
      <dgm:spPr>
        <a:blipFill dpi="0" rotWithShape="0">
          <a:blip xmlns:r="http://schemas.openxmlformats.org/officeDocument/2006/relationships" r:embed="rId2"/>
          <a:srcRect/>
          <a:tile tx="0" ty="0" sx="40000" sy="34000" flip="none" algn="ctr"/>
        </a:blipFill>
      </dgm:spPr>
    </dgm:pt>
    <dgm:pt modelId="{5C6149AA-7878-44FD-96B8-6ACB885AB389}" type="pres">
      <dgm:prSet presAssocID="{822489C4-7750-43D3-BB37-A1F83AF33782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2965BC-6258-449F-B44F-31D16855805D}" type="pres">
      <dgm:prSet presAssocID="{822489C4-7750-43D3-BB37-A1F83AF33782}" presName="accent_3" presStyleCnt="0"/>
      <dgm:spPr/>
    </dgm:pt>
    <dgm:pt modelId="{74ED0FF1-B205-4F47-9C58-7598B4E2E137}" type="pres">
      <dgm:prSet presAssocID="{822489C4-7750-43D3-BB37-A1F83AF33782}" presName="accentRepeatNode" presStyleLbl="solidFgAcc1" presStyleIdx="2" presStyleCnt="4"/>
      <dgm:spPr>
        <a:blipFill dpi="0" rotWithShape="0">
          <a:blip xmlns:r="http://schemas.openxmlformats.org/officeDocument/2006/relationships" r:embed="rId3"/>
          <a:srcRect/>
          <a:tile tx="0" ty="0" sx="40000" sy="34000" flip="none" algn="ctr"/>
        </a:blipFill>
      </dgm:spPr>
    </dgm:pt>
    <dgm:pt modelId="{A7C764B9-A2B0-4670-AA95-4C0450384F98}" type="pres">
      <dgm:prSet presAssocID="{DB161A0C-21A8-4742-9686-0F6E73CE58F2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60D1A0-7A02-46B2-B965-06E10FC1A968}" type="pres">
      <dgm:prSet presAssocID="{DB161A0C-21A8-4742-9686-0F6E73CE58F2}" presName="accent_4" presStyleCnt="0"/>
      <dgm:spPr/>
    </dgm:pt>
    <dgm:pt modelId="{D5ACFCF6-210D-41E8-B93B-2AD24045FF94}" type="pres">
      <dgm:prSet presAssocID="{DB161A0C-21A8-4742-9686-0F6E73CE58F2}" presName="accentRepeatNode" presStyleLbl="solidFgAcc1" presStyleIdx="3" presStyleCnt="4" custLinFactNeighborX="-1492" custLinFactNeighborY="1755"/>
      <dgm:spPr>
        <a:blipFill dpi="0" rotWithShape="0">
          <a:blip xmlns:r="http://schemas.openxmlformats.org/officeDocument/2006/relationships" r:embed="rId4"/>
          <a:srcRect/>
          <a:tile tx="0" ty="0" sx="40000" sy="34000" flip="none" algn="ctr"/>
        </a:blipFill>
      </dgm:spPr>
    </dgm:pt>
  </dgm:ptLst>
  <dgm:cxnLst>
    <dgm:cxn modelId="{068086BF-E3B0-4451-95DB-FF2F918EAAD2}" type="presOf" srcId="{53373917-6280-45CD-A55C-D54E74475C7D}" destId="{4056D7D7-0622-4E0E-A333-ADF684E633CC}" srcOrd="0" destOrd="0" presId="urn:microsoft.com/office/officeart/2008/layout/VerticalCurvedList"/>
    <dgm:cxn modelId="{D1BAE262-1C3D-4E60-8468-8B007711CA86}" srcId="{53373917-6280-45CD-A55C-D54E74475C7D}" destId="{DB161A0C-21A8-4742-9686-0F6E73CE58F2}" srcOrd="3" destOrd="0" parTransId="{60CC71C1-F51F-4BFF-A30D-CD209D65DB85}" sibTransId="{8046ECD8-A1EB-4EE2-BC25-D910FF1BA99E}"/>
    <dgm:cxn modelId="{7A1DAB5F-C4B6-4CA7-8DCA-42CB80935409}" srcId="{53373917-6280-45CD-A55C-D54E74475C7D}" destId="{4518FFBD-42EC-4B4E-BBE9-D5A55087F5F9}" srcOrd="1" destOrd="0" parTransId="{FBB3D1D1-7BBD-4A27-A795-CA02F4219993}" sibTransId="{2E871CB8-9D3F-433E-B941-AFFAC2870C7E}"/>
    <dgm:cxn modelId="{720901CF-7D01-410F-A753-8DF194DCB52B}" type="presOf" srcId="{822489C4-7750-43D3-BB37-A1F83AF33782}" destId="{5C6149AA-7878-44FD-96B8-6ACB885AB389}" srcOrd="0" destOrd="0" presId="urn:microsoft.com/office/officeart/2008/layout/VerticalCurvedList"/>
    <dgm:cxn modelId="{CE237527-C49C-4D0C-AEFA-2B32B9AEAC66}" type="presOf" srcId="{DB161A0C-21A8-4742-9686-0F6E73CE58F2}" destId="{A7C764B9-A2B0-4670-AA95-4C0450384F98}" srcOrd="0" destOrd="0" presId="urn:microsoft.com/office/officeart/2008/layout/VerticalCurvedList"/>
    <dgm:cxn modelId="{CD4F3F5D-53E9-4022-9561-712971A13AF1}" type="presOf" srcId="{6043347E-3BCE-415D-94D7-EBFE90CB6E2D}" destId="{6DEA660B-9DAA-41F6-8188-E20F6DA6154B}" srcOrd="0" destOrd="0" presId="urn:microsoft.com/office/officeart/2008/layout/VerticalCurvedList"/>
    <dgm:cxn modelId="{50F00665-A377-45B2-8C14-FD075CE49989}" type="presOf" srcId="{04027F80-CA42-492D-9B58-030D41C45A88}" destId="{6E968708-0FF4-423F-9B06-863B816814DD}" srcOrd="0" destOrd="0" presId="urn:microsoft.com/office/officeart/2008/layout/VerticalCurvedList"/>
    <dgm:cxn modelId="{79BE4520-A248-4DF1-9207-D249178E36BB}" srcId="{53373917-6280-45CD-A55C-D54E74475C7D}" destId="{04027F80-CA42-492D-9B58-030D41C45A88}" srcOrd="0" destOrd="0" parTransId="{5FD4988A-8F3F-40F7-896D-395DCECEEC05}" sibTransId="{6043347E-3BCE-415D-94D7-EBFE90CB6E2D}"/>
    <dgm:cxn modelId="{8DF219CD-CF4A-4541-8261-E325770DB249}" srcId="{53373917-6280-45CD-A55C-D54E74475C7D}" destId="{822489C4-7750-43D3-BB37-A1F83AF33782}" srcOrd="2" destOrd="0" parTransId="{C78947BA-C74C-48CA-8EC8-E7ACD2280EC2}" sibTransId="{DA7C610C-1706-4A75-824A-C627D50ABCB5}"/>
    <dgm:cxn modelId="{8DED438B-B8A4-4F4A-A00A-99AFE03EE440}" type="presOf" srcId="{4518FFBD-42EC-4B4E-BBE9-D5A55087F5F9}" destId="{B89BA19C-D4F3-4B66-8E4E-335D9924AFC1}" srcOrd="0" destOrd="0" presId="urn:microsoft.com/office/officeart/2008/layout/VerticalCurvedList"/>
    <dgm:cxn modelId="{DCDD5BFB-9DFA-4258-8F1C-9394915BEB98}" type="presParOf" srcId="{4056D7D7-0622-4E0E-A333-ADF684E633CC}" destId="{0CB61735-B606-425F-9D26-68D4DA8CCFF4}" srcOrd="0" destOrd="0" presId="urn:microsoft.com/office/officeart/2008/layout/VerticalCurvedList"/>
    <dgm:cxn modelId="{18640715-1CF7-4A56-8EB1-CFEABFF0BA9D}" type="presParOf" srcId="{0CB61735-B606-425F-9D26-68D4DA8CCFF4}" destId="{26B760F6-6703-4FF8-8BE8-8FCC3F6D6054}" srcOrd="0" destOrd="0" presId="urn:microsoft.com/office/officeart/2008/layout/VerticalCurvedList"/>
    <dgm:cxn modelId="{779EF839-4C1D-4D50-8B45-AF5F383A39E5}" type="presParOf" srcId="{26B760F6-6703-4FF8-8BE8-8FCC3F6D6054}" destId="{762D43AF-5865-4AEB-9172-08B5329DEB48}" srcOrd="0" destOrd="0" presId="urn:microsoft.com/office/officeart/2008/layout/VerticalCurvedList"/>
    <dgm:cxn modelId="{81A3FBD3-CAD2-4CD2-9E66-39F2B0C2F2C1}" type="presParOf" srcId="{26B760F6-6703-4FF8-8BE8-8FCC3F6D6054}" destId="{6DEA660B-9DAA-41F6-8188-E20F6DA6154B}" srcOrd="1" destOrd="0" presId="urn:microsoft.com/office/officeart/2008/layout/VerticalCurvedList"/>
    <dgm:cxn modelId="{31926A07-217F-44CF-989B-84C7A0BE14E9}" type="presParOf" srcId="{26B760F6-6703-4FF8-8BE8-8FCC3F6D6054}" destId="{F226059A-55F5-4A42-A55A-44165620629E}" srcOrd="2" destOrd="0" presId="urn:microsoft.com/office/officeart/2008/layout/VerticalCurvedList"/>
    <dgm:cxn modelId="{1274A855-6F91-42F3-9158-4D9CFFED87F4}" type="presParOf" srcId="{26B760F6-6703-4FF8-8BE8-8FCC3F6D6054}" destId="{28BD630E-23D4-4AFF-8C9C-BF198E323553}" srcOrd="3" destOrd="0" presId="urn:microsoft.com/office/officeart/2008/layout/VerticalCurvedList"/>
    <dgm:cxn modelId="{DFC5FC31-97E0-4205-A7DA-CB309AF1482B}" type="presParOf" srcId="{0CB61735-B606-425F-9D26-68D4DA8CCFF4}" destId="{6E968708-0FF4-423F-9B06-863B816814DD}" srcOrd="1" destOrd="0" presId="urn:microsoft.com/office/officeart/2008/layout/VerticalCurvedList"/>
    <dgm:cxn modelId="{38DCC955-7676-4974-8F10-7DEA1C0A22B9}" type="presParOf" srcId="{0CB61735-B606-425F-9D26-68D4DA8CCFF4}" destId="{29BDB0AA-18D8-4206-B327-E33E82A7642B}" srcOrd="2" destOrd="0" presId="urn:microsoft.com/office/officeart/2008/layout/VerticalCurvedList"/>
    <dgm:cxn modelId="{2043BCA2-6E45-4584-BCA2-29B41B5FB407}" type="presParOf" srcId="{29BDB0AA-18D8-4206-B327-E33E82A7642B}" destId="{F484C92A-C78A-46A9-8A9C-FFA226B9D4EC}" srcOrd="0" destOrd="0" presId="urn:microsoft.com/office/officeart/2008/layout/VerticalCurvedList"/>
    <dgm:cxn modelId="{59B14400-AF98-4FFC-9DF7-7E86F1B189A4}" type="presParOf" srcId="{0CB61735-B606-425F-9D26-68D4DA8CCFF4}" destId="{B89BA19C-D4F3-4B66-8E4E-335D9924AFC1}" srcOrd="3" destOrd="0" presId="urn:microsoft.com/office/officeart/2008/layout/VerticalCurvedList"/>
    <dgm:cxn modelId="{2285E5D9-7BB4-471F-BC69-6938C5134133}" type="presParOf" srcId="{0CB61735-B606-425F-9D26-68D4DA8CCFF4}" destId="{A2C4E988-935A-4379-AFA7-EAF705D4361E}" srcOrd="4" destOrd="0" presId="urn:microsoft.com/office/officeart/2008/layout/VerticalCurvedList"/>
    <dgm:cxn modelId="{BA355D59-D2AA-4F00-AB15-614620BB73CD}" type="presParOf" srcId="{A2C4E988-935A-4379-AFA7-EAF705D4361E}" destId="{FB595024-EE44-4BF5-924C-9703CD190DA8}" srcOrd="0" destOrd="0" presId="urn:microsoft.com/office/officeart/2008/layout/VerticalCurvedList"/>
    <dgm:cxn modelId="{375A7411-8FC2-493F-8455-88907E36F0E7}" type="presParOf" srcId="{0CB61735-B606-425F-9D26-68D4DA8CCFF4}" destId="{5C6149AA-7878-44FD-96B8-6ACB885AB389}" srcOrd="5" destOrd="0" presId="urn:microsoft.com/office/officeart/2008/layout/VerticalCurvedList"/>
    <dgm:cxn modelId="{194658CF-56D5-471B-9A7E-1FD4964CDAEB}" type="presParOf" srcId="{0CB61735-B606-425F-9D26-68D4DA8CCFF4}" destId="{F92965BC-6258-449F-B44F-31D16855805D}" srcOrd="6" destOrd="0" presId="urn:microsoft.com/office/officeart/2008/layout/VerticalCurvedList"/>
    <dgm:cxn modelId="{0194BA13-A97A-4FB0-A2CA-98734789FE44}" type="presParOf" srcId="{F92965BC-6258-449F-B44F-31D16855805D}" destId="{74ED0FF1-B205-4F47-9C58-7598B4E2E137}" srcOrd="0" destOrd="0" presId="urn:microsoft.com/office/officeart/2008/layout/VerticalCurvedList"/>
    <dgm:cxn modelId="{3DC1BEF3-5AE8-4FD4-9DEF-8050E4437183}" type="presParOf" srcId="{0CB61735-B606-425F-9D26-68D4DA8CCFF4}" destId="{A7C764B9-A2B0-4670-AA95-4C0450384F98}" srcOrd="7" destOrd="0" presId="urn:microsoft.com/office/officeart/2008/layout/VerticalCurvedList"/>
    <dgm:cxn modelId="{756B8DC0-2529-4424-9FE5-A90CA25CBE11}" type="presParOf" srcId="{0CB61735-B606-425F-9D26-68D4DA8CCFF4}" destId="{AF60D1A0-7A02-46B2-B965-06E10FC1A968}" srcOrd="8" destOrd="0" presId="urn:microsoft.com/office/officeart/2008/layout/VerticalCurvedList"/>
    <dgm:cxn modelId="{0DD8E8CA-3F2E-458E-A4DC-8D4918AFD460}" type="presParOf" srcId="{AF60D1A0-7A02-46B2-B965-06E10FC1A968}" destId="{D5ACFCF6-210D-41E8-B93B-2AD24045FF9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7A46EC5-B9A1-4C09-BAA4-E0B09B6554ED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2CD3815-CE1B-4967-AE7E-0E166D2259D0}">
      <dgm:prSet phldrT="[Текст]" custT="1"/>
      <dgm:spPr>
        <a:solidFill>
          <a:schemeClr val="bg1">
            <a:alpha val="5000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1" dirty="0" smtClean="0">
              <a:solidFill>
                <a:srgbClr val="7030A0"/>
              </a:solidFill>
            </a:rPr>
            <a:t>Конкурс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b="1" dirty="0" smtClean="0">
              <a:solidFill>
                <a:srgbClr val="7030A0"/>
              </a:solidFill>
            </a:rPr>
            <a:t>«Моя семейная реликвия»</a:t>
          </a:r>
          <a:endParaRPr lang="ru-RU" sz="1400" b="1" dirty="0">
            <a:solidFill>
              <a:srgbClr val="7030A0"/>
            </a:solidFill>
          </a:endParaRPr>
        </a:p>
      </dgm:t>
    </dgm:pt>
    <dgm:pt modelId="{53C91BCC-7D59-4C6F-9497-61F609E412DD}" type="parTrans" cxnId="{D519722C-93CB-487D-975B-901EA34DBA5E}">
      <dgm:prSet/>
      <dgm:spPr/>
      <dgm:t>
        <a:bodyPr/>
        <a:lstStyle/>
        <a:p>
          <a:endParaRPr lang="ru-RU"/>
        </a:p>
      </dgm:t>
    </dgm:pt>
    <dgm:pt modelId="{1C4674AD-02EE-4543-B1C5-E61F106367EC}" type="sibTrans" cxnId="{D519722C-93CB-487D-975B-901EA34DBA5E}">
      <dgm:prSet/>
      <dgm:spPr/>
      <dgm:t>
        <a:bodyPr/>
        <a:lstStyle/>
        <a:p>
          <a:endParaRPr lang="ru-RU"/>
        </a:p>
      </dgm:t>
    </dgm:pt>
    <dgm:pt modelId="{40FFDD8C-9D47-401B-B8E6-9EEEFF38F227}">
      <dgm:prSet phldrT="[Текст]" custT="1"/>
      <dgm:spPr/>
      <dgm:t>
        <a:bodyPr/>
        <a:lstStyle/>
        <a:p>
          <a:pPr algn="ctr"/>
          <a:r>
            <a:rPr lang="ru-RU" sz="3200" b="1" dirty="0" smtClean="0">
              <a:solidFill>
                <a:srgbClr val="7030A0"/>
              </a:solidFill>
            </a:rPr>
            <a:t>1</a:t>
          </a:r>
          <a:r>
            <a:rPr lang="ru-RU" sz="2000" b="1" dirty="0" smtClean="0">
              <a:solidFill>
                <a:srgbClr val="7030A0"/>
              </a:solidFill>
            </a:rPr>
            <a:t> победитель</a:t>
          </a:r>
          <a:endParaRPr lang="ru-RU" sz="2000" b="1" dirty="0">
            <a:solidFill>
              <a:srgbClr val="7030A0"/>
            </a:solidFill>
          </a:endParaRPr>
        </a:p>
      </dgm:t>
    </dgm:pt>
    <dgm:pt modelId="{98395FE3-9F03-4DF9-A40C-D831717BFEA5}" type="parTrans" cxnId="{A9D84F4F-A9E3-4977-A0D6-E0234B563EB1}">
      <dgm:prSet/>
      <dgm:spPr/>
      <dgm:t>
        <a:bodyPr/>
        <a:lstStyle/>
        <a:p>
          <a:endParaRPr lang="ru-RU"/>
        </a:p>
      </dgm:t>
    </dgm:pt>
    <dgm:pt modelId="{55A857D3-F352-446F-91B0-CA19EABF6E59}" type="sibTrans" cxnId="{A9D84F4F-A9E3-4977-A0D6-E0234B563EB1}">
      <dgm:prSet/>
      <dgm:spPr/>
      <dgm:t>
        <a:bodyPr/>
        <a:lstStyle/>
        <a:p>
          <a:endParaRPr lang="ru-RU"/>
        </a:p>
      </dgm:t>
    </dgm:pt>
    <dgm:pt modelId="{0FD8AE65-801B-4242-8060-3BB0A6D11E83}">
      <dgm:prSet phldrT="[Текст]" custT="1"/>
      <dgm:spPr>
        <a:solidFill>
          <a:schemeClr val="bg1">
            <a:alpha val="5000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1" dirty="0" smtClean="0">
              <a:solidFill>
                <a:srgbClr val="7030A0"/>
              </a:solidFill>
            </a:rPr>
            <a:t>Конкурс «Мой проект-моей стране»</a:t>
          </a:r>
          <a:endParaRPr lang="ru-RU" sz="1400" b="1" dirty="0">
            <a:solidFill>
              <a:srgbClr val="7030A0"/>
            </a:solidFill>
          </a:endParaRPr>
        </a:p>
      </dgm:t>
    </dgm:pt>
    <dgm:pt modelId="{838B5C59-6232-486B-97AC-CB14B53E71AE}" type="parTrans" cxnId="{AEE9445D-D7E1-44EF-AA61-2A40EF4EA2F1}">
      <dgm:prSet/>
      <dgm:spPr/>
      <dgm:t>
        <a:bodyPr/>
        <a:lstStyle/>
        <a:p>
          <a:endParaRPr lang="ru-RU"/>
        </a:p>
      </dgm:t>
    </dgm:pt>
    <dgm:pt modelId="{A5AB5ACC-643C-4A2B-903C-5AD0859D10D5}" type="sibTrans" cxnId="{AEE9445D-D7E1-44EF-AA61-2A40EF4EA2F1}">
      <dgm:prSet/>
      <dgm:spPr/>
      <dgm:t>
        <a:bodyPr/>
        <a:lstStyle/>
        <a:p>
          <a:endParaRPr lang="ru-RU"/>
        </a:p>
      </dgm:t>
    </dgm:pt>
    <dgm:pt modelId="{D794060D-814F-4B2E-ACD0-67E772562F1E}">
      <dgm:prSet phldrT="[Текст]" custT="1"/>
      <dgm:spPr/>
      <dgm:t>
        <a:bodyPr/>
        <a:lstStyle/>
        <a:p>
          <a:pPr algn="ctr"/>
          <a:r>
            <a:rPr lang="ru-RU" sz="3200" b="1" dirty="0" smtClean="0">
              <a:solidFill>
                <a:srgbClr val="7030A0"/>
              </a:solidFill>
            </a:rPr>
            <a:t>113</a:t>
          </a:r>
          <a:r>
            <a:rPr lang="ru-RU" sz="2000" b="1" dirty="0" smtClean="0">
              <a:solidFill>
                <a:srgbClr val="7030A0"/>
              </a:solidFill>
            </a:rPr>
            <a:t> заявок</a:t>
          </a:r>
          <a:endParaRPr lang="ru-RU" sz="2000" b="1" dirty="0">
            <a:solidFill>
              <a:srgbClr val="7030A0"/>
            </a:solidFill>
          </a:endParaRPr>
        </a:p>
      </dgm:t>
    </dgm:pt>
    <dgm:pt modelId="{5D91D140-E26B-4032-99E4-41541A90E460}" type="parTrans" cxnId="{9461179F-17CA-48A9-A360-3B6E954CC982}">
      <dgm:prSet/>
      <dgm:spPr/>
      <dgm:t>
        <a:bodyPr/>
        <a:lstStyle/>
        <a:p>
          <a:endParaRPr lang="ru-RU"/>
        </a:p>
      </dgm:t>
    </dgm:pt>
    <dgm:pt modelId="{AB69E27F-D184-4FB5-B316-E00E94CC0690}" type="sibTrans" cxnId="{9461179F-17CA-48A9-A360-3B6E954CC982}">
      <dgm:prSet/>
      <dgm:spPr/>
      <dgm:t>
        <a:bodyPr/>
        <a:lstStyle/>
        <a:p>
          <a:endParaRPr lang="ru-RU"/>
        </a:p>
      </dgm:t>
    </dgm:pt>
    <dgm:pt modelId="{EC0FAD8F-8A41-4BF4-94BC-CCF4F2EFA6A8}">
      <dgm:prSet phldrT="[Текст]" custT="1"/>
      <dgm:spPr/>
      <dgm:t>
        <a:bodyPr/>
        <a:lstStyle/>
        <a:p>
          <a:pPr algn="ctr"/>
          <a:r>
            <a:rPr lang="ru-RU" sz="3200" b="1" dirty="0" smtClean="0">
              <a:solidFill>
                <a:srgbClr val="7030A0"/>
              </a:solidFill>
            </a:rPr>
            <a:t>2</a:t>
          </a:r>
          <a:r>
            <a:rPr lang="ru-RU" sz="2000" b="1" dirty="0" smtClean="0">
              <a:solidFill>
                <a:srgbClr val="7030A0"/>
              </a:solidFill>
            </a:rPr>
            <a:t> финалиста</a:t>
          </a:r>
          <a:endParaRPr lang="ru-RU" sz="2000" b="1" dirty="0">
            <a:solidFill>
              <a:srgbClr val="7030A0"/>
            </a:solidFill>
          </a:endParaRPr>
        </a:p>
      </dgm:t>
    </dgm:pt>
    <dgm:pt modelId="{8C4A3378-345C-4872-8201-043B10E557CD}" type="parTrans" cxnId="{451767DF-DB05-4516-9622-5D6880B523AA}">
      <dgm:prSet/>
      <dgm:spPr/>
      <dgm:t>
        <a:bodyPr/>
        <a:lstStyle/>
        <a:p>
          <a:endParaRPr lang="ru-RU"/>
        </a:p>
      </dgm:t>
    </dgm:pt>
    <dgm:pt modelId="{DD1B77BB-437D-49C9-986C-FA96F10A9FE6}" type="sibTrans" cxnId="{451767DF-DB05-4516-9622-5D6880B523AA}">
      <dgm:prSet/>
      <dgm:spPr/>
      <dgm:t>
        <a:bodyPr/>
        <a:lstStyle/>
        <a:p>
          <a:endParaRPr lang="ru-RU"/>
        </a:p>
      </dgm:t>
    </dgm:pt>
    <dgm:pt modelId="{86164759-9AF5-4896-BFA0-F1802F8EE711}">
      <dgm:prSet phldrT="[Текст]" custT="1"/>
      <dgm:spPr>
        <a:solidFill>
          <a:schemeClr val="bg1">
            <a:alpha val="5000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1" dirty="0" smtClean="0">
              <a:solidFill>
                <a:srgbClr val="7030A0"/>
              </a:solidFill>
            </a:rPr>
            <a:t>Конкурс «Лучшие практики популяризации здорового образа жизни на территории Российской Федерации»</a:t>
          </a:r>
          <a:endParaRPr lang="ru-RU" sz="1400" b="1" dirty="0">
            <a:solidFill>
              <a:srgbClr val="7030A0"/>
            </a:solidFill>
          </a:endParaRPr>
        </a:p>
      </dgm:t>
    </dgm:pt>
    <dgm:pt modelId="{C3873FA6-5CEA-4E11-A25D-4546E5FE9DA3}" type="parTrans" cxnId="{F1BDDFC2-F153-44D5-8F44-634822E196CB}">
      <dgm:prSet/>
      <dgm:spPr/>
      <dgm:t>
        <a:bodyPr/>
        <a:lstStyle/>
        <a:p>
          <a:endParaRPr lang="ru-RU"/>
        </a:p>
      </dgm:t>
    </dgm:pt>
    <dgm:pt modelId="{76908165-6476-4EAE-BCE6-AF3493CABC78}" type="sibTrans" cxnId="{F1BDDFC2-F153-44D5-8F44-634822E196CB}">
      <dgm:prSet/>
      <dgm:spPr/>
      <dgm:t>
        <a:bodyPr/>
        <a:lstStyle/>
        <a:p>
          <a:endParaRPr lang="ru-RU"/>
        </a:p>
      </dgm:t>
    </dgm:pt>
    <dgm:pt modelId="{1E0F6B39-CCCA-47F9-9AED-6001B1391700}">
      <dgm:prSet phldrT="[Текст]" custT="1"/>
      <dgm:spPr/>
      <dgm:t>
        <a:bodyPr/>
        <a:lstStyle/>
        <a:p>
          <a:pPr algn="ctr"/>
          <a:r>
            <a:rPr lang="ru-RU" sz="2000" b="1" dirty="0" smtClean="0">
              <a:solidFill>
                <a:srgbClr val="7030A0"/>
              </a:solidFill>
            </a:rPr>
            <a:t>Более </a:t>
          </a:r>
          <a:r>
            <a:rPr lang="ru-RU" sz="3200" b="1" dirty="0" smtClean="0">
              <a:solidFill>
                <a:srgbClr val="7030A0"/>
              </a:solidFill>
            </a:rPr>
            <a:t>80 </a:t>
          </a:r>
          <a:r>
            <a:rPr lang="ru-RU" sz="2000" b="1" dirty="0" smtClean="0">
              <a:solidFill>
                <a:srgbClr val="7030A0"/>
              </a:solidFill>
            </a:rPr>
            <a:t>участников</a:t>
          </a:r>
          <a:endParaRPr lang="ru-RU" sz="2000" b="1" dirty="0">
            <a:solidFill>
              <a:srgbClr val="7030A0"/>
            </a:solidFill>
          </a:endParaRPr>
        </a:p>
      </dgm:t>
    </dgm:pt>
    <dgm:pt modelId="{47DF33C6-3E5D-4B0C-BA6B-560E40155537}" type="parTrans" cxnId="{DD318516-B7D7-4ABA-BC8F-272335A10A47}">
      <dgm:prSet/>
      <dgm:spPr/>
      <dgm:t>
        <a:bodyPr/>
        <a:lstStyle/>
        <a:p>
          <a:endParaRPr lang="ru-RU"/>
        </a:p>
      </dgm:t>
    </dgm:pt>
    <dgm:pt modelId="{23A164C4-12A3-4716-AB3F-2E48D17D15A1}" type="sibTrans" cxnId="{DD318516-B7D7-4ABA-BC8F-272335A10A47}">
      <dgm:prSet/>
      <dgm:spPr/>
      <dgm:t>
        <a:bodyPr/>
        <a:lstStyle/>
        <a:p>
          <a:endParaRPr lang="ru-RU"/>
        </a:p>
      </dgm:t>
    </dgm:pt>
    <dgm:pt modelId="{C94F24B2-F3A8-4BB4-9F00-A7D302905E74}">
      <dgm:prSet phldrT="[Текст]" custT="1"/>
      <dgm:spPr/>
      <dgm:t>
        <a:bodyPr/>
        <a:lstStyle/>
        <a:p>
          <a:pPr algn="ctr"/>
          <a:r>
            <a:rPr lang="ru-RU" sz="3200" b="1" dirty="0" smtClean="0">
              <a:solidFill>
                <a:srgbClr val="7030A0"/>
              </a:solidFill>
            </a:rPr>
            <a:t>1</a:t>
          </a:r>
          <a:r>
            <a:rPr lang="ru-RU" sz="2000" b="1" dirty="0" smtClean="0">
              <a:solidFill>
                <a:srgbClr val="7030A0"/>
              </a:solidFill>
            </a:rPr>
            <a:t> победитель</a:t>
          </a:r>
          <a:endParaRPr lang="ru-RU" sz="2000" b="1" dirty="0">
            <a:solidFill>
              <a:srgbClr val="7030A0"/>
            </a:solidFill>
          </a:endParaRPr>
        </a:p>
      </dgm:t>
    </dgm:pt>
    <dgm:pt modelId="{914BCA58-E682-4C62-9355-3CDBD232FA27}" type="parTrans" cxnId="{B60C239A-D31C-4D86-B283-8DB1830D753A}">
      <dgm:prSet/>
      <dgm:spPr/>
      <dgm:t>
        <a:bodyPr/>
        <a:lstStyle/>
        <a:p>
          <a:endParaRPr lang="ru-RU"/>
        </a:p>
      </dgm:t>
    </dgm:pt>
    <dgm:pt modelId="{59DE2BE7-D216-4ABF-B058-CC2AEF123E99}" type="sibTrans" cxnId="{B60C239A-D31C-4D86-B283-8DB1830D753A}">
      <dgm:prSet/>
      <dgm:spPr/>
      <dgm:t>
        <a:bodyPr/>
        <a:lstStyle/>
        <a:p>
          <a:endParaRPr lang="ru-RU"/>
        </a:p>
      </dgm:t>
    </dgm:pt>
    <dgm:pt modelId="{69689FC5-27D4-46C6-BB55-D3FB036DF40D}">
      <dgm:prSet phldrT="[Текст]" custT="1"/>
      <dgm:spPr/>
      <dgm:t>
        <a:bodyPr/>
        <a:lstStyle/>
        <a:p>
          <a:pPr algn="ctr"/>
          <a:endParaRPr lang="ru-RU" sz="2000" b="1" dirty="0">
            <a:solidFill>
              <a:srgbClr val="7030A0"/>
            </a:solidFill>
          </a:endParaRPr>
        </a:p>
      </dgm:t>
    </dgm:pt>
    <dgm:pt modelId="{13BA127E-25D1-4050-B254-DD04AB5430C7}" type="parTrans" cxnId="{32BCCD2F-56B8-43CE-A6DE-6D4BE8689679}">
      <dgm:prSet/>
      <dgm:spPr/>
      <dgm:t>
        <a:bodyPr/>
        <a:lstStyle/>
        <a:p>
          <a:endParaRPr lang="ru-RU"/>
        </a:p>
      </dgm:t>
    </dgm:pt>
    <dgm:pt modelId="{DD06D54E-B7C4-416D-A069-539616B1EEA3}" type="sibTrans" cxnId="{32BCCD2F-56B8-43CE-A6DE-6D4BE8689679}">
      <dgm:prSet/>
      <dgm:spPr/>
      <dgm:t>
        <a:bodyPr/>
        <a:lstStyle/>
        <a:p>
          <a:endParaRPr lang="ru-RU"/>
        </a:p>
      </dgm:t>
    </dgm:pt>
    <dgm:pt modelId="{D4DC03F1-F5F8-40F3-A58B-2A2A22DA79F9}">
      <dgm:prSet phldrT="[Текст]" custT="1"/>
      <dgm:spPr/>
      <dgm:t>
        <a:bodyPr/>
        <a:lstStyle/>
        <a:p>
          <a:pPr algn="ctr"/>
          <a:r>
            <a:rPr lang="ru-RU" sz="3200" b="1" dirty="0" smtClean="0">
              <a:solidFill>
                <a:srgbClr val="7030A0"/>
              </a:solidFill>
            </a:rPr>
            <a:t>5</a:t>
          </a:r>
          <a:r>
            <a:rPr lang="ru-RU" sz="2000" b="1" dirty="0" smtClean="0">
              <a:solidFill>
                <a:srgbClr val="7030A0"/>
              </a:solidFill>
            </a:rPr>
            <a:t> заявок</a:t>
          </a:r>
          <a:endParaRPr lang="ru-RU" sz="2000" b="1" dirty="0">
            <a:solidFill>
              <a:srgbClr val="7030A0"/>
            </a:solidFill>
          </a:endParaRPr>
        </a:p>
      </dgm:t>
    </dgm:pt>
    <dgm:pt modelId="{4703C454-C60A-47C4-BAB2-A482119C952A}" type="parTrans" cxnId="{8E95DD8D-B684-4497-96D6-CD3C9F59D4FB}">
      <dgm:prSet/>
      <dgm:spPr/>
      <dgm:t>
        <a:bodyPr/>
        <a:lstStyle/>
        <a:p>
          <a:endParaRPr lang="ru-RU"/>
        </a:p>
      </dgm:t>
    </dgm:pt>
    <dgm:pt modelId="{B3CF6104-9B90-4CD3-9845-378558AC586B}" type="sibTrans" cxnId="{8E95DD8D-B684-4497-96D6-CD3C9F59D4FB}">
      <dgm:prSet/>
      <dgm:spPr/>
      <dgm:t>
        <a:bodyPr/>
        <a:lstStyle/>
        <a:p>
          <a:endParaRPr lang="ru-RU"/>
        </a:p>
      </dgm:t>
    </dgm:pt>
    <dgm:pt modelId="{67502F87-9641-4A0B-8DE3-E46529767B34}" type="pres">
      <dgm:prSet presAssocID="{97A46EC5-B9A1-4C09-BAA4-E0B09B6554E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453B84-DFA8-48F1-B8CC-A56E27D60A9C}" type="pres">
      <dgm:prSet presAssocID="{02CD3815-CE1B-4967-AE7E-0E166D2259D0}" presName="composite" presStyleCnt="0"/>
      <dgm:spPr/>
    </dgm:pt>
    <dgm:pt modelId="{94DD064B-93EA-44A7-8CD4-785B39D32A48}" type="pres">
      <dgm:prSet presAssocID="{02CD3815-CE1B-4967-AE7E-0E166D2259D0}" presName="parTx" presStyleLbl="alignNode1" presStyleIdx="0" presStyleCnt="3" custScaleX="104145" custScaleY="103473" custLinFactNeighborX="3747" custLinFactNeighborY="-3047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FD0527-CB43-4BF6-8DAE-1FC161E9630D}" type="pres">
      <dgm:prSet presAssocID="{02CD3815-CE1B-4967-AE7E-0E166D2259D0}" presName="desTx" presStyleLbl="alignAccFollowNode1" presStyleIdx="0" presStyleCnt="3" custScaleY="100000" custLinFactNeighborX="4293" custLinFactNeighborY="12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0BC377-2E6D-4DA1-976C-EB7E84DA6106}" type="pres">
      <dgm:prSet presAssocID="{1C4674AD-02EE-4543-B1C5-E61F106367EC}" presName="space" presStyleCnt="0"/>
      <dgm:spPr/>
    </dgm:pt>
    <dgm:pt modelId="{8196A3AF-367E-4D07-B786-5ABFE900ECB0}" type="pres">
      <dgm:prSet presAssocID="{0FD8AE65-801B-4242-8060-3BB0A6D11E83}" presName="composite" presStyleCnt="0"/>
      <dgm:spPr/>
    </dgm:pt>
    <dgm:pt modelId="{3A8BE5F7-2877-4583-8894-E3E6BE254EA1}" type="pres">
      <dgm:prSet presAssocID="{0FD8AE65-801B-4242-8060-3BB0A6D11E83}" presName="parTx" presStyleLbl="alignNode1" presStyleIdx="1" presStyleCnt="3" custScaleY="100520" custLinFactNeighborX="-2072" custLinFactNeighborY="-2889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1F5F35-5489-4630-9367-A4539BDB30F3}" type="pres">
      <dgm:prSet presAssocID="{0FD8AE65-801B-4242-8060-3BB0A6D11E83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FFBEDA-AB9F-4573-A1D3-F0A0B7807C1D}" type="pres">
      <dgm:prSet presAssocID="{A5AB5ACC-643C-4A2B-903C-5AD0859D10D5}" presName="space" presStyleCnt="0"/>
      <dgm:spPr/>
    </dgm:pt>
    <dgm:pt modelId="{6524B7E9-CF79-4C2E-BE67-BF081EBB75D0}" type="pres">
      <dgm:prSet presAssocID="{86164759-9AF5-4896-BFA0-F1802F8EE711}" presName="composite" presStyleCnt="0"/>
      <dgm:spPr/>
    </dgm:pt>
    <dgm:pt modelId="{EA260615-A4D3-4B11-B532-37A329D5EF78}" type="pres">
      <dgm:prSet presAssocID="{86164759-9AF5-4896-BFA0-F1802F8EE711}" presName="parTx" presStyleLbl="alignNode1" presStyleIdx="2" presStyleCnt="3" custLinFactNeighborX="-5855" custLinFactNeighborY="-2861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BEA4D8-5249-49B8-9220-4E98320441BB}" type="pres">
      <dgm:prSet presAssocID="{86164759-9AF5-4896-BFA0-F1802F8EE711}" presName="desTx" presStyleLbl="alignAccFollowNode1" presStyleIdx="2" presStyleCnt="3" custScaleY="100000" custLinFactNeighborX="-5855" custLinFactNeighborY="-16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27C847F-A37F-430F-9E06-1A38797C03DE}" type="presOf" srcId="{69689FC5-27D4-46C6-BB55-D3FB036DF40D}" destId="{77BEA4D8-5249-49B8-9220-4E98320441BB}" srcOrd="0" destOrd="0" presId="urn:microsoft.com/office/officeart/2005/8/layout/hList1"/>
    <dgm:cxn modelId="{9461179F-17CA-48A9-A360-3B6E954CC982}" srcId="{0FD8AE65-801B-4242-8060-3BB0A6D11E83}" destId="{D794060D-814F-4B2E-ACD0-67E772562F1E}" srcOrd="0" destOrd="0" parTransId="{5D91D140-E26B-4032-99E4-41541A90E460}" sibTransId="{AB69E27F-D184-4FB5-B316-E00E94CC0690}"/>
    <dgm:cxn modelId="{E8B647F4-ABC4-4FFB-ACEF-8C48E1E4C894}" type="presOf" srcId="{D794060D-814F-4B2E-ACD0-67E772562F1E}" destId="{601F5F35-5489-4630-9367-A4539BDB30F3}" srcOrd="0" destOrd="0" presId="urn:microsoft.com/office/officeart/2005/8/layout/hList1"/>
    <dgm:cxn modelId="{B60C239A-D31C-4D86-B283-8DB1830D753A}" srcId="{0FD8AE65-801B-4242-8060-3BB0A6D11E83}" destId="{C94F24B2-F3A8-4BB4-9F00-A7D302905E74}" srcOrd="2" destOrd="0" parTransId="{914BCA58-E682-4C62-9355-3CDBD232FA27}" sibTransId="{59DE2BE7-D216-4ABF-B058-CC2AEF123E99}"/>
    <dgm:cxn modelId="{AEE9445D-D7E1-44EF-AA61-2A40EF4EA2F1}" srcId="{97A46EC5-B9A1-4C09-BAA4-E0B09B6554ED}" destId="{0FD8AE65-801B-4242-8060-3BB0A6D11E83}" srcOrd="1" destOrd="0" parTransId="{838B5C59-6232-486B-97AC-CB14B53E71AE}" sibTransId="{A5AB5ACC-643C-4A2B-903C-5AD0859D10D5}"/>
    <dgm:cxn modelId="{D519722C-93CB-487D-975B-901EA34DBA5E}" srcId="{97A46EC5-B9A1-4C09-BAA4-E0B09B6554ED}" destId="{02CD3815-CE1B-4967-AE7E-0E166D2259D0}" srcOrd="0" destOrd="0" parTransId="{53C91BCC-7D59-4C6F-9497-61F609E412DD}" sibTransId="{1C4674AD-02EE-4543-B1C5-E61F106367EC}"/>
    <dgm:cxn modelId="{683BB825-D644-4CD8-AC94-8918383CCB9C}" type="presOf" srcId="{EC0FAD8F-8A41-4BF4-94BC-CCF4F2EFA6A8}" destId="{601F5F35-5489-4630-9367-A4539BDB30F3}" srcOrd="0" destOrd="1" presId="urn:microsoft.com/office/officeart/2005/8/layout/hList1"/>
    <dgm:cxn modelId="{8E95DD8D-B684-4497-96D6-CD3C9F59D4FB}" srcId="{02CD3815-CE1B-4967-AE7E-0E166D2259D0}" destId="{D4DC03F1-F5F8-40F3-A58B-2A2A22DA79F9}" srcOrd="0" destOrd="0" parTransId="{4703C454-C60A-47C4-BAB2-A482119C952A}" sibTransId="{B3CF6104-9B90-4CD3-9845-378558AC586B}"/>
    <dgm:cxn modelId="{24E12A60-1E80-403C-98A2-F861E873A638}" type="presOf" srcId="{02CD3815-CE1B-4967-AE7E-0E166D2259D0}" destId="{94DD064B-93EA-44A7-8CD4-785B39D32A48}" srcOrd="0" destOrd="0" presId="urn:microsoft.com/office/officeart/2005/8/layout/hList1"/>
    <dgm:cxn modelId="{44CE0103-B8D6-4D8E-A5DC-8B50BBB5C006}" type="presOf" srcId="{0FD8AE65-801B-4242-8060-3BB0A6D11E83}" destId="{3A8BE5F7-2877-4583-8894-E3E6BE254EA1}" srcOrd="0" destOrd="0" presId="urn:microsoft.com/office/officeart/2005/8/layout/hList1"/>
    <dgm:cxn modelId="{AF8FEE7E-755A-4242-A3D6-623CCFBC600B}" type="presOf" srcId="{97A46EC5-B9A1-4C09-BAA4-E0B09B6554ED}" destId="{67502F87-9641-4A0B-8DE3-E46529767B34}" srcOrd="0" destOrd="0" presId="urn:microsoft.com/office/officeart/2005/8/layout/hList1"/>
    <dgm:cxn modelId="{5D223B40-3EFE-4F70-A125-290130909176}" type="presOf" srcId="{C94F24B2-F3A8-4BB4-9F00-A7D302905E74}" destId="{601F5F35-5489-4630-9367-A4539BDB30F3}" srcOrd="0" destOrd="2" presId="urn:microsoft.com/office/officeart/2005/8/layout/hList1"/>
    <dgm:cxn modelId="{451767DF-DB05-4516-9622-5D6880B523AA}" srcId="{0FD8AE65-801B-4242-8060-3BB0A6D11E83}" destId="{EC0FAD8F-8A41-4BF4-94BC-CCF4F2EFA6A8}" srcOrd="1" destOrd="0" parTransId="{8C4A3378-345C-4872-8201-043B10E557CD}" sibTransId="{DD1B77BB-437D-49C9-986C-FA96F10A9FE6}"/>
    <dgm:cxn modelId="{BA35E501-A1D8-4B53-A02A-431A124642EF}" type="presOf" srcId="{40FFDD8C-9D47-401B-B8E6-9EEEFF38F227}" destId="{65FD0527-CB43-4BF6-8DAE-1FC161E9630D}" srcOrd="0" destOrd="1" presId="urn:microsoft.com/office/officeart/2005/8/layout/hList1"/>
    <dgm:cxn modelId="{08E3A29C-4775-42B1-8D29-EA7A80D989D6}" type="presOf" srcId="{D4DC03F1-F5F8-40F3-A58B-2A2A22DA79F9}" destId="{65FD0527-CB43-4BF6-8DAE-1FC161E9630D}" srcOrd="0" destOrd="0" presId="urn:microsoft.com/office/officeart/2005/8/layout/hList1"/>
    <dgm:cxn modelId="{32BCCD2F-56B8-43CE-A6DE-6D4BE8689679}" srcId="{86164759-9AF5-4896-BFA0-F1802F8EE711}" destId="{69689FC5-27D4-46C6-BB55-D3FB036DF40D}" srcOrd="0" destOrd="0" parTransId="{13BA127E-25D1-4050-B254-DD04AB5430C7}" sibTransId="{DD06D54E-B7C4-416D-A069-539616B1EEA3}"/>
    <dgm:cxn modelId="{DF193D76-5653-489C-BDFA-499E6708E685}" type="presOf" srcId="{86164759-9AF5-4896-BFA0-F1802F8EE711}" destId="{EA260615-A4D3-4B11-B532-37A329D5EF78}" srcOrd="0" destOrd="0" presId="urn:microsoft.com/office/officeart/2005/8/layout/hList1"/>
    <dgm:cxn modelId="{DD318516-B7D7-4ABA-BC8F-272335A10A47}" srcId="{86164759-9AF5-4896-BFA0-F1802F8EE711}" destId="{1E0F6B39-CCCA-47F9-9AED-6001B1391700}" srcOrd="1" destOrd="0" parTransId="{47DF33C6-3E5D-4B0C-BA6B-560E40155537}" sibTransId="{23A164C4-12A3-4716-AB3F-2E48D17D15A1}"/>
    <dgm:cxn modelId="{A9D84F4F-A9E3-4977-A0D6-E0234B563EB1}" srcId="{02CD3815-CE1B-4967-AE7E-0E166D2259D0}" destId="{40FFDD8C-9D47-401B-B8E6-9EEEFF38F227}" srcOrd="1" destOrd="0" parTransId="{98395FE3-9F03-4DF9-A40C-D831717BFEA5}" sibTransId="{55A857D3-F352-446F-91B0-CA19EABF6E59}"/>
    <dgm:cxn modelId="{C31F2B0B-A06A-4C24-8CD5-FD67C56F7360}" type="presOf" srcId="{1E0F6B39-CCCA-47F9-9AED-6001B1391700}" destId="{77BEA4D8-5249-49B8-9220-4E98320441BB}" srcOrd="0" destOrd="1" presId="urn:microsoft.com/office/officeart/2005/8/layout/hList1"/>
    <dgm:cxn modelId="{F1BDDFC2-F153-44D5-8F44-634822E196CB}" srcId="{97A46EC5-B9A1-4C09-BAA4-E0B09B6554ED}" destId="{86164759-9AF5-4896-BFA0-F1802F8EE711}" srcOrd="2" destOrd="0" parTransId="{C3873FA6-5CEA-4E11-A25D-4546E5FE9DA3}" sibTransId="{76908165-6476-4EAE-BCE6-AF3493CABC78}"/>
    <dgm:cxn modelId="{1569138F-630D-4224-9CE1-F22D12B39567}" type="presParOf" srcId="{67502F87-9641-4A0B-8DE3-E46529767B34}" destId="{DD453B84-DFA8-48F1-B8CC-A56E27D60A9C}" srcOrd="0" destOrd="0" presId="urn:microsoft.com/office/officeart/2005/8/layout/hList1"/>
    <dgm:cxn modelId="{833B37BF-4B1D-46E2-A26D-069730E594AC}" type="presParOf" srcId="{DD453B84-DFA8-48F1-B8CC-A56E27D60A9C}" destId="{94DD064B-93EA-44A7-8CD4-785B39D32A48}" srcOrd="0" destOrd="0" presId="urn:microsoft.com/office/officeart/2005/8/layout/hList1"/>
    <dgm:cxn modelId="{6BECAD3F-C95C-4622-81BE-3EBBF263894D}" type="presParOf" srcId="{DD453B84-DFA8-48F1-B8CC-A56E27D60A9C}" destId="{65FD0527-CB43-4BF6-8DAE-1FC161E9630D}" srcOrd="1" destOrd="0" presId="urn:microsoft.com/office/officeart/2005/8/layout/hList1"/>
    <dgm:cxn modelId="{A725E35D-FB93-47B3-A97A-4AD471AF2225}" type="presParOf" srcId="{67502F87-9641-4A0B-8DE3-E46529767B34}" destId="{780BC377-2E6D-4DA1-976C-EB7E84DA6106}" srcOrd="1" destOrd="0" presId="urn:microsoft.com/office/officeart/2005/8/layout/hList1"/>
    <dgm:cxn modelId="{00F23FAB-5F5B-407B-B2BA-DEE23AE8E70C}" type="presParOf" srcId="{67502F87-9641-4A0B-8DE3-E46529767B34}" destId="{8196A3AF-367E-4D07-B786-5ABFE900ECB0}" srcOrd="2" destOrd="0" presId="urn:microsoft.com/office/officeart/2005/8/layout/hList1"/>
    <dgm:cxn modelId="{6AC34611-D7BC-4939-9AF2-696E0DCAF626}" type="presParOf" srcId="{8196A3AF-367E-4D07-B786-5ABFE900ECB0}" destId="{3A8BE5F7-2877-4583-8894-E3E6BE254EA1}" srcOrd="0" destOrd="0" presId="urn:microsoft.com/office/officeart/2005/8/layout/hList1"/>
    <dgm:cxn modelId="{8463D1E9-66A0-434B-B9EE-2862FF385D6B}" type="presParOf" srcId="{8196A3AF-367E-4D07-B786-5ABFE900ECB0}" destId="{601F5F35-5489-4630-9367-A4539BDB30F3}" srcOrd="1" destOrd="0" presId="urn:microsoft.com/office/officeart/2005/8/layout/hList1"/>
    <dgm:cxn modelId="{C0775AB5-484C-40BD-B290-E92727151A68}" type="presParOf" srcId="{67502F87-9641-4A0B-8DE3-E46529767B34}" destId="{79FFBEDA-AB9F-4573-A1D3-F0A0B7807C1D}" srcOrd="3" destOrd="0" presId="urn:microsoft.com/office/officeart/2005/8/layout/hList1"/>
    <dgm:cxn modelId="{F0447290-0301-4BE3-87AA-2F26D7CD0A6A}" type="presParOf" srcId="{67502F87-9641-4A0B-8DE3-E46529767B34}" destId="{6524B7E9-CF79-4C2E-BE67-BF081EBB75D0}" srcOrd="4" destOrd="0" presId="urn:microsoft.com/office/officeart/2005/8/layout/hList1"/>
    <dgm:cxn modelId="{468564BE-0BC9-479F-B5C0-7C5C66F03154}" type="presParOf" srcId="{6524B7E9-CF79-4C2E-BE67-BF081EBB75D0}" destId="{EA260615-A4D3-4B11-B532-37A329D5EF78}" srcOrd="0" destOrd="0" presId="urn:microsoft.com/office/officeart/2005/8/layout/hList1"/>
    <dgm:cxn modelId="{3955D453-94DE-4ABD-BB60-E35B130B53E2}" type="presParOf" srcId="{6524B7E9-CF79-4C2E-BE67-BF081EBB75D0}" destId="{77BEA4D8-5249-49B8-9220-4E98320441B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9309119-A5B6-4D35-868E-6328189D0CB0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7B49D2-E310-41E0-A4A5-86978AE20772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bg1"/>
              </a:solidFill>
            </a:rPr>
            <a:t>Общественные советы при исполнительных органах государственной власти Ханты-Мансийского автономного округа – Югры</a:t>
          </a:r>
          <a:endParaRPr lang="ru-RU" sz="1600" dirty="0"/>
        </a:p>
      </dgm:t>
    </dgm:pt>
    <dgm:pt modelId="{945CDC31-CF59-41BE-93CE-B14844ED2EAD}" type="parTrans" cxnId="{DC6A73C7-3716-417B-9223-61484982994D}">
      <dgm:prSet/>
      <dgm:spPr/>
      <dgm:t>
        <a:bodyPr/>
        <a:lstStyle/>
        <a:p>
          <a:endParaRPr lang="ru-RU"/>
        </a:p>
      </dgm:t>
    </dgm:pt>
    <dgm:pt modelId="{2E8E5475-E52E-4A22-8A5F-6A12A74D0B16}" type="sibTrans" cxnId="{DC6A73C7-3716-417B-9223-61484982994D}">
      <dgm:prSet/>
      <dgm:spPr/>
      <dgm:t>
        <a:bodyPr/>
        <a:lstStyle/>
        <a:p>
          <a:endParaRPr lang="ru-RU"/>
        </a:p>
      </dgm:t>
    </dgm:pt>
    <dgm:pt modelId="{F9C2991F-CA32-41F4-A17C-C395A07560D9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bg1"/>
              </a:solidFill>
            </a:rPr>
            <a:t>Общественные советы при исполнительных органах государственной власти Ханты-Мансийского автономного округа – Югры по независимой оценке качества оказанных услуг</a:t>
          </a:r>
          <a:endParaRPr lang="ru-RU" sz="1800" b="1" dirty="0">
            <a:solidFill>
              <a:schemeClr val="bg1"/>
            </a:solidFill>
          </a:endParaRPr>
        </a:p>
      </dgm:t>
    </dgm:pt>
    <dgm:pt modelId="{5B7ACB95-D579-4EFB-8D5A-D826766EDAC1}" type="parTrans" cxnId="{6F090AEF-CD0F-4FB9-8C36-F458CAD7AAFD}">
      <dgm:prSet/>
      <dgm:spPr/>
      <dgm:t>
        <a:bodyPr/>
        <a:lstStyle/>
        <a:p>
          <a:endParaRPr lang="ru-RU"/>
        </a:p>
      </dgm:t>
    </dgm:pt>
    <dgm:pt modelId="{F880D5C0-7E3F-4775-AB20-D4203495035C}" type="sibTrans" cxnId="{6F090AEF-CD0F-4FB9-8C36-F458CAD7AAFD}">
      <dgm:prSet/>
      <dgm:spPr/>
      <dgm:t>
        <a:bodyPr/>
        <a:lstStyle/>
        <a:p>
          <a:endParaRPr lang="ru-RU"/>
        </a:p>
      </dgm:t>
    </dgm:pt>
    <dgm:pt modelId="{B16B04B3-88CC-43FD-802D-7DE24F5DF177}">
      <dgm:prSet phldrT="[Текст]"/>
      <dgm:spPr/>
      <dgm:t>
        <a:bodyPr/>
        <a:lstStyle/>
        <a:p>
          <a:r>
            <a:rPr lang="ru-RU" b="1" dirty="0" smtClean="0">
              <a:solidFill>
                <a:srgbClr val="7030A0"/>
              </a:solidFill>
            </a:rPr>
            <a:t>Сформированы 4 общественных совета, созданных при Департаменте социального развития, Департаменте здравоохранения, Департаменте образования и молодежной политике, Департаменте культуры автономного округа</a:t>
          </a:r>
          <a:endParaRPr lang="ru-RU" b="1" dirty="0">
            <a:solidFill>
              <a:srgbClr val="7030A0"/>
            </a:solidFill>
          </a:endParaRPr>
        </a:p>
      </dgm:t>
    </dgm:pt>
    <dgm:pt modelId="{FAF7EB32-A43D-4E39-B95A-A0C375688EA6}" type="parTrans" cxnId="{24012EDB-956C-4F8A-8B43-17FB0ED72F96}">
      <dgm:prSet/>
      <dgm:spPr/>
      <dgm:t>
        <a:bodyPr/>
        <a:lstStyle/>
        <a:p>
          <a:endParaRPr lang="ru-RU"/>
        </a:p>
      </dgm:t>
    </dgm:pt>
    <dgm:pt modelId="{078FB01F-1CCC-49D0-8EA6-D2457B3491C9}" type="sibTrans" cxnId="{24012EDB-956C-4F8A-8B43-17FB0ED72F96}">
      <dgm:prSet/>
      <dgm:spPr/>
      <dgm:t>
        <a:bodyPr/>
        <a:lstStyle/>
        <a:p>
          <a:endParaRPr lang="ru-RU"/>
        </a:p>
      </dgm:t>
    </dgm:pt>
    <dgm:pt modelId="{E6BA8445-F5B0-4ED9-8EB1-6D0D53B45F3E}">
      <dgm:prSet phldrT="[Текст]"/>
      <dgm:spPr/>
      <dgm:t>
        <a:bodyPr/>
        <a:lstStyle/>
        <a:p>
          <a:pPr algn="l"/>
          <a:endParaRPr lang="ru-RU" dirty="0"/>
        </a:p>
      </dgm:t>
    </dgm:pt>
    <dgm:pt modelId="{4F3F930B-BF72-453D-B8C3-BC1F6CF96490}" type="parTrans" cxnId="{C14B95DE-7ADF-4238-ADF0-735DFBD00B7C}">
      <dgm:prSet/>
      <dgm:spPr/>
      <dgm:t>
        <a:bodyPr/>
        <a:lstStyle/>
        <a:p>
          <a:endParaRPr lang="ru-RU"/>
        </a:p>
      </dgm:t>
    </dgm:pt>
    <dgm:pt modelId="{791D220E-36B4-499D-A124-D8901037AB92}" type="sibTrans" cxnId="{C14B95DE-7ADF-4238-ADF0-735DFBD00B7C}">
      <dgm:prSet/>
      <dgm:spPr/>
      <dgm:t>
        <a:bodyPr/>
        <a:lstStyle/>
        <a:p>
          <a:endParaRPr lang="ru-RU"/>
        </a:p>
      </dgm:t>
    </dgm:pt>
    <dgm:pt modelId="{62DD72AB-894A-473D-B353-0E2FA2E88304}">
      <dgm:prSet phldrT="[Текст]"/>
      <dgm:spPr/>
      <dgm:t>
        <a:bodyPr/>
        <a:lstStyle/>
        <a:p>
          <a:pPr algn="ctr"/>
          <a:r>
            <a:rPr lang="ru-RU" b="1" dirty="0" smtClean="0">
              <a:solidFill>
                <a:srgbClr val="7030A0"/>
              </a:solidFill>
            </a:rPr>
            <a:t>Сформировано 19 общественных советов при исполнительных органах государственной власти</a:t>
          </a:r>
          <a:endParaRPr lang="ru-RU" b="1" dirty="0">
            <a:solidFill>
              <a:srgbClr val="7030A0"/>
            </a:solidFill>
          </a:endParaRPr>
        </a:p>
      </dgm:t>
    </dgm:pt>
    <dgm:pt modelId="{E3854A90-568A-45E5-8C93-5C1C688AF482}" type="parTrans" cxnId="{F5C100E3-7552-47DA-A8E2-34E54B3750EA}">
      <dgm:prSet/>
      <dgm:spPr/>
      <dgm:t>
        <a:bodyPr/>
        <a:lstStyle/>
        <a:p>
          <a:endParaRPr lang="ru-RU"/>
        </a:p>
      </dgm:t>
    </dgm:pt>
    <dgm:pt modelId="{64B6DDA5-0D41-405B-9646-A44F14BF03A3}" type="sibTrans" cxnId="{F5C100E3-7552-47DA-A8E2-34E54B3750EA}">
      <dgm:prSet/>
      <dgm:spPr/>
      <dgm:t>
        <a:bodyPr/>
        <a:lstStyle/>
        <a:p>
          <a:endParaRPr lang="ru-RU"/>
        </a:p>
      </dgm:t>
    </dgm:pt>
    <dgm:pt modelId="{5796E2C6-682A-4491-8162-350C1CDC0B14}" type="pres">
      <dgm:prSet presAssocID="{29309119-A5B6-4D35-868E-6328189D0CB0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2E7B2FD-4960-45B4-A924-C615F4DB8A8F}" type="pres">
      <dgm:prSet presAssocID="{4C7B49D2-E310-41E0-A4A5-86978AE20772}" presName="linNode" presStyleCnt="0"/>
      <dgm:spPr/>
    </dgm:pt>
    <dgm:pt modelId="{8B09A5CE-61E0-4792-B625-A4F2C1912C21}" type="pres">
      <dgm:prSet presAssocID="{4C7B49D2-E310-41E0-A4A5-86978AE20772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E14098-DBD1-4701-B015-54C689A000B1}" type="pres">
      <dgm:prSet presAssocID="{4C7B49D2-E310-41E0-A4A5-86978AE20772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A3FC41-081D-405C-B5FE-1490954C2B30}" type="pres">
      <dgm:prSet presAssocID="{2E8E5475-E52E-4A22-8A5F-6A12A74D0B16}" presName="spacing" presStyleCnt="0"/>
      <dgm:spPr/>
    </dgm:pt>
    <dgm:pt modelId="{28FC29F2-3549-4189-951C-C7609D96FA1C}" type="pres">
      <dgm:prSet presAssocID="{F9C2991F-CA32-41F4-A17C-C395A07560D9}" presName="linNode" presStyleCnt="0"/>
      <dgm:spPr/>
    </dgm:pt>
    <dgm:pt modelId="{00705BAE-7680-4196-A019-299FD0F82C51}" type="pres">
      <dgm:prSet presAssocID="{F9C2991F-CA32-41F4-A17C-C395A07560D9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8F7510-D101-405F-BE92-60D545FCA74D}" type="pres">
      <dgm:prSet presAssocID="{F9C2991F-CA32-41F4-A17C-C395A07560D9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5C681E-6C17-4436-9233-4BB6AD52FDF1}" type="presOf" srcId="{29309119-A5B6-4D35-868E-6328189D0CB0}" destId="{5796E2C6-682A-4491-8162-350C1CDC0B14}" srcOrd="0" destOrd="0" presId="urn:microsoft.com/office/officeart/2005/8/layout/vList6"/>
    <dgm:cxn modelId="{4664BFCD-9992-4CEF-B69C-35D5D27438C7}" type="presOf" srcId="{E6BA8445-F5B0-4ED9-8EB1-6D0D53B45F3E}" destId="{16E14098-DBD1-4701-B015-54C689A000B1}" srcOrd="0" destOrd="0" presId="urn:microsoft.com/office/officeart/2005/8/layout/vList6"/>
    <dgm:cxn modelId="{8542FB14-8593-4636-8842-DB5FC8F35411}" type="presOf" srcId="{B16B04B3-88CC-43FD-802D-7DE24F5DF177}" destId="{008F7510-D101-405F-BE92-60D545FCA74D}" srcOrd="0" destOrd="0" presId="urn:microsoft.com/office/officeart/2005/8/layout/vList6"/>
    <dgm:cxn modelId="{DC6A73C7-3716-417B-9223-61484982994D}" srcId="{29309119-A5B6-4D35-868E-6328189D0CB0}" destId="{4C7B49D2-E310-41E0-A4A5-86978AE20772}" srcOrd="0" destOrd="0" parTransId="{945CDC31-CF59-41BE-93CE-B14844ED2EAD}" sibTransId="{2E8E5475-E52E-4A22-8A5F-6A12A74D0B16}"/>
    <dgm:cxn modelId="{5C318F14-6893-4E87-9B16-ABD34AE4BCE7}" type="presOf" srcId="{62DD72AB-894A-473D-B353-0E2FA2E88304}" destId="{16E14098-DBD1-4701-B015-54C689A000B1}" srcOrd="0" destOrd="1" presId="urn:microsoft.com/office/officeart/2005/8/layout/vList6"/>
    <dgm:cxn modelId="{6F090AEF-CD0F-4FB9-8C36-F458CAD7AAFD}" srcId="{29309119-A5B6-4D35-868E-6328189D0CB0}" destId="{F9C2991F-CA32-41F4-A17C-C395A07560D9}" srcOrd="1" destOrd="0" parTransId="{5B7ACB95-D579-4EFB-8D5A-D826766EDAC1}" sibTransId="{F880D5C0-7E3F-4775-AB20-D4203495035C}"/>
    <dgm:cxn modelId="{C14B95DE-7ADF-4238-ADF0-735DFBD00B7C}" srcId="{4C7B49D2-E310-41E0-A4A5-86978AE20772}" destId="{E6BA8445-F5B0-4ED9-8EB1-6D0D53B45F3E}" srcOrd="0" destOrd="0" parTransId="{4F3F930B-BF72-453D-B8C3-BC1F6CF96490}" sibTransId="{791D220E-36B4-499D-A124-D8901037AB92}"/>
    <dgm:cxn modelId="{24012EDB-956C-4F8A-8B43-17FB0ED72F96}" srcId="{F9C2991F-CA32-41F4-A17C-C395A07560D9}" destId="{B16B04B3-88CC-43FD-802D-7DE24F5DF177}" srcOrd="0" destOrd="0" parTransId="{FAF7EB32-A43D-4E39-B95A-A0C375688EA6}" sibTransId="{078FB01F-1CCC-49D0-8EA6-D2457B3491C9}"/>
    <dgm:cxn modelId="{E4E884BF-735E-42CC-8618-7E58617B38F0}" type="presOf" srcId="{4C7B49D2-E310-41E0-A4A5-86978AE20772}" destId="{8B09A5CE-61E0-4792-B625-A4F2C1912C21}" srcOrd="0" destOrd="0" presId="urn:microsoft.com/office/officeart/2005/8/layout/vList6"/>
    <dgm:cxn modelId="{139740D5-BAB3-4F89-A957-F67DFDD4335D}" type="presOf" srcId="{F9C2991F-CA32-41F4-A17C-C395A07560D9}" destId="{00705BAE-7680-4196-A019-299FD0F82C51}" srcOrd="0" destOrd="0" presId="urn:microsoft.com/office/officeart/2005/8/layout/vList6"/>
    <dgm:cxn modelId="{F5C100E3-7552-47DA-A8E2-34E54B3750EA}" srcId="{4C7B49D2-E310-41E0-A4A5-86978AE20772}" destId="{62DD72AB-894A-473D-B353-0E2FA2E88304}" srcOrd="1" destOrd="0" parTransId="{E3854A90-568A-45E5-8C93-5C1C688AF482}" sibTransId="{64B6DDA5-0D41-405B-9646-A44F14BF03A3}"/>
    <dgm:cxn modelId="{5E9B282C-AB67-4CE6-9BBB-AFE4795C9E70}" type="presParOf" srcId="{5796E2C6-682A-4491-8162-350C1CDC0B14}" destId="{C2E7B2FD-4960-45B4-A924-C615F4DB8A8F}" srcOrd="0" destOrd="0" presId="urn:microsoft.com/office/officeart/2005/8/layout/vList6"/>
    <dgm:cxn modelId="{3BFC7AED-710C-450B-B5FD-BAEDD6322C11}" type="presParOf" srcId="{C2E7B2FD-4960-45B4-A924-C615F4DB8A8F}" destId="{8B09A5CE-61E0-4792-B625-A4F2C1912C21}" srcOrd="0" destOrd="0" presId="urn:microsoft.com/office/officeart/2005/8/layout/vList6"/>
    <dgm:cxn modelId="{473B4576-DA2F-4292-BECF-D3F0AA657014}" type="presParOf" srcId="{C2E7B2FD-4960-45B4-A924-C615F4DB8A8F}" destId="{16E14098-DBD1-4701-B015-54C689A000B1}" srcOrd="1" destOrd="0" presId="urn:microsoft.com/office/officeart/2005/8/layout/vList6"/>
    <dgm:cxn modelId="{129DC7CA-A153-443B-93AC-BA2E6A1A269C}" type="presParOf" srcId="{5796E2C6-682A-4491-8162-350C1CDC0B14}" destId="{01A3FC41-081D-405C-B5FE-1490954C2B30}" srcOrd="1" destOrd="0" presId="urn:microsoft.com/office/officeart/2005/8/layout/vList6"/>
    <dgm:cxn modelId="{042F1940-FD3A-46F9-ADD2-4C6A5A562A74}" type="presParOf" srcId="{5796E2C6-682A-4491-8162-350C1CDC0B14}" destId="{28FC29F2-3549-4189-951C-C7609D96FA1C}" srcOrd="2" destOrd="0" presId="urn:microsoft.com/office/officeart/2005/8/layout/vList6"/>
    <dgm:cxn modelId="{2F1925A7-401E-476A-B3C0-A0FFC1AC4125}" type="presParOf" srcId="{28FC29F2-3549-4189-951C-C7609D96FA1C}" destId="{00705BAE-7680-4196-A019-299FD0F82C51}" srcOrd="0" destOrd="0" presId="urn:microsoft.com/office/officeart/2005/8/layout/vList6"/>
    <dgm:cxn modelId="{51997843-2718-4A19-85DE-B0229766866B}" type="presParOf" srcId="{28FC29F2-3549-4189-951C-C7609D96FA1C}" destId="{008F7510-D101-405F-BE92-60D545FCA74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C225204-4DCF-4E7D-8092-9D4D22918C15}" type="doc">
      <dgm:prSet loTypeId="urn:microsoft.com/office/officeart/2005/8/layout/pyramid4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D0E2D96-7B63-48E1-B0DD-E26F5BD2168B}">
      <dgm:prSet phldrT="[Текст]" custT="1"/>
      <dgm:spPr/>
      <dgm:t>
        <a:bodyPr/>
        <a:lstStyle/>
        <a:p>
          <a:r>
            <a:rPr lang="ru-RU" sz="1800" b="1" dirty="0" smtClean="0"/>
            <a:t>11 805 </a:t>
          </a:r>
          <a:r>
            <a:rPr lang="ru-RU" sz="1200" b="1" dirty="0" smtClean="0"/>
            <a:t>уникальных пользователей</a:t>
          </a:r>
          <a:endParaRPr lang="ru-RU" sz="1200" b="1" dirty="0"/>
        </a:p>
      </dgm:t>
    </dgm:pt>
    <dgm:pt modelId="{DD148802-41FD-43A7-9A4F-DDE2A6680017}" type="parTrans" cxnId="{ADE53E7C-1E96-4259-BD55-086FE1AA7661}">
      <dgm:prSet/>
      <dgm:spPr/>
      <dgm:t>
        <a:bodyPr/>
        <a:lstStyle/>
        <a:p>
          <a:endParaRPr lang="ru-RU"/>
        </a:p>
      </dgm:t>
    </dgm:pt>
    <dgm:pt modelId="{8CCAC275-F118-4400-9E70-F2EB21B25E31}" type="sibTrans" cxnId="{ADE53E7C-1E96-4259-BD55-086FE1AA7661}">
      <dgm:prSet/>
      <dgm:spPr/>
      <dgm:t>
        <a:bodyPr/>
        <a:lstStyle/>
        <a:p>
          <a:endParaRPr lang="ru-RU"/>
        </a:p>
      </dgm:t>
    </dgm:pt>
    <dgm:pt modelId="{66959165-7EC1-4DF6-9C1D-DB21E52522BA}">
      <dgm:prSet phldrT="[Текст]" custT="1"/>
      <dgm:spPr/>
      <dgm:t>
        <a:bodyPr/>
        <a:lstStyle/>
        <a:p>
          <a:r>
            <a:rPr lang="ru-RU" sz="1800" b="1" dirty="0" smtClean="0"/>
            <a:t>98,6% </a:t>
          </a:r>
        </a:p>
        <a:p>
          <a:r>
            <a:rPr lang="ru-RU" sz="1200" b="1" dirty="0" smtClean="0"/>
            <a:t>новых пользователей</a:t>
          </a:r>
          <a:endParaRPr lang="ru-RU" sz="1200" b="1" dirty="0"/>
        </a:p>
      </dgm:t>
    </dgm:pt>
    <dgm:pt modelId="{013F690F-99D8-4808-AEC9-760655249F17}" type="parTrans" cxnId="{A85AAAF9-4EFE-47AE-A34F-0C2338DA9224}">
      <dgm:prSet/>
      <dgm:spPr/>
      <dgm:t>
        <a:bodyPr/>
        <a:lstStyle/>
        <a:p>
          <a:endParaRPr lang="ru-RU"/>
        </a:p>
      </dgm:t>
    </dgm:pt>
    <dgm:pt modelId="{8EC2890F-4DF8-4622-848E-43FC03535FA5}" type="sibTrans" cxnId="{A85AAAF9-4EFE-47AE-A34F-0C2338DA9224}">
      <dgm:prSet/>
      <dgm:spPr/>
      <dgm:t>
        <a:bodyPr/>
        <a:lstStyle/>
        <a:p>
          <a:endParaRPr lang="ru-RU"/>
        </a:p>
      </dgm:t>
    </dgm:pt>
    <dgm:pt modelId="{D5C32485-5D21-4D41-8415-0AFF352CC56F}">
      <dgm:prSet phldrT="[Текст]" custT="1"/>
      <dgm:spPr/>
      <dgm:t>
        <a:bodyPr/>
        <a:lstStyle/>
        <a:p>
          <a:r>
            <a:rPr lang="ru-RU" sz="1800" b="1" dirty="0" smtClean="0"/>
            <a:t>62 076 </a:t>
          </a:r>
          <a:r>
            <a:rPr lang="ru-RU" sz="1200" b="1" dirty="0" smtClean="0"/>
            <a:t>просмотров страниц</a:t>
          </a:r>
          <a:endParaRPr lang="ru-RU" sz="1200" b="1" dirty="0"/>
        </a:p>
      </dgm:t>
    </dgm:pt>
    <dgm:pt modelId="{DEB333AB-1E01-4AED-96C3-0690AC7B1216}" type="parTrans" cxnId="{5F40DFA6-D826-4965-BC74-78F7E6C25A05}">
      <dgm:prSet/>
      <dgm:spPr/>
      <dgm:t>
        <a:bodyPr/>
        <a:lstStyle/>
        <a:p>
          <a:endParaRPr lang="ru-RU"/>
        </a:p>
      </dgm:t>
    </dgm:pt>
    <dgm:pt modelId="{66B689F3-1FE6-410A-826F-370CBE57695D}" type="sibTrans" cxnId="{5F40DFA6-D826-4965-BC74-78F7E6C25A05}">
      <dgm:prSet/>
      <dgm:spPr/>
      <dgm:t>
        <a:bodyPr/>
        <a:lstStyle/>
        <a:p>
          <a:endParaRPr lang="ru-RU"/>
        </a:p>
      </dgm:t>
    </dgm:pt>
    <dgm:pt modelId="{25C9E0CB-0C2D-4793-8BC6-BFA9C513E72A}">
      <dgm:prSet phldrT="[Текст]" custT="1"/>
      <dgm:spPr/>
      <dgm:t>
        <a:bodyPr/>
        <a:lstStyle/>
        <a:p>
          <a:r>
            <a:rPr lang="ru-RU" sz="1200" b="1" dirty="0" smtClean="0"/>
            <a:t>на</a:t>
          </a:r>
          <a:r>
            <a:rPr lang="ru-RU" sz="1500" b="1" dirty="0" smtClean="0"/>
            <a:t> </a:t>
          </a:r>
          <a:r>
            <a:rPr lang="ru-RU" sz="1800" b="1" dirty="0" smtClean="0"/>
            <a:t>32%</a:t>
          </a:r>
          <a:r>
            <a:rPr lang="ru-RU" sz="1500" b="1" dirty="0" smtClean="0"/>
            <a:t> </a:t>
          </a:r>
          <a:r>
            <a:rPr lang="ru-RU" sz="1200" b="1" dirty="0" smtClean="0"/>
            <a:t>увеличилась глубина просмотра</a:t>
          </a:r>
          <a:endParaRPr lang="ru-RU" sz="1200" b="1" dirty="0"/>
        </a:p>
      </dgm:t>
    </dgm:pt>
    <dgm:pt modelId="{684481BE-AD96-459B-8E25-622200EDF2A6}" type="parTrans" cxnId="{10DA658E-10A7-49BD-929C-B8EBC8771242}">
      <dgm:prSet/>
      <dgm:spPr/>
      <dgm:t>
        <a:bodyPr/>
        <a:lstStyle/>
        <a:p>
          <a:endParaRPr lang="ru-RU"/>
        </a:p>
      </dgm:t>
    </dgm:pt>
    <dgm:pt modelId="{6E07862E-B03C-4039-B917-216FD1B9E190}" type="sibTrans" cxnId="{10DA658E-10A7-49BD-929C-B8EBC8771242}">
      <dgm:prSet/>
      <dgm:spPr/>
      <dgm:t>
        <a:bodyPr/>
        <a:lstStyle/>
        <a:p>
          <a:endParaRPr lang="ru-RU"/>
        </a:p>
      </dgm:t>
    </dgm:pt>
    <dgm:pt modelId="{CDC7E86F-2B74-459F-BA92-89C3F3821A8D}" type="pres">
      <dgm:prSet presAssocID="{AC225204-4DCF-4E7D-8092-9D4D22918C15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DE3F671-EC46-4730-B6C5-D5ADC0B596BD}" type="pres">
      <dgm:prSet presAssocID="{AC225204-4DCF-4E7D-8092-9D4D22918C15}" presName="triangle1" presStyleLbl="node1" presStyleIdx="0" presStyleCnt="4" custLinFactNeighborX="378" custLinFactNeighborY="18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60E724-0835-4D8A-B6CD-82914DBF8CEA}" type="pres">
      <dgm:prSet presAssocID="{AC225204-4DCF-4E7D-8092-9D4D22918C15}" presName="triangle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4F9726-110D-4F10-AB5E-C4E7B2390335}" type="pres">
      <dgm:prSet presAssocID="{AC225204-4DCF-4E7D-8092-9D4D22918C15}" presName="triangle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CE4CFD-5119-4779-B54C-CA538FA3BAF5}" type="pres">
      <dgm:prSet presAssocID="{AC225204-4DCF-4E7D-8092-9D4D22918C15}" presName="triangle4" presStyleLbl="node1" presStyleIdx="3" presStyleCnt="4" custLinFactNeighborX="1539" custLinFactNeighborY="-7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A22469-DAB5-44BF-8FE7-48B292B1346F}" type="presOf" srcId="{AC225204-4DCF-4E7D-8092-9D4D22918C15}" destId="{CDC7E86F-2B74-459F-BA92-89C3F3821A8D}" srcOrd="0" destOrd="0" presId="urn:microsoft.com/office/officeart/2005/8/layout/pyramid4"/>
    <dgm:cxn modelId="{ADE53E7C-1E96-4259-BD55-086FE1AA7661}" srcId="{AC225204-4DCF-4E7D-8092-9D4D22918C15}" destId="{2D0E2D96-7B63-48E1-B0DD-E26F5BD2168B}" srcOrd="0" destOrd="0" parTransId="{DD148802-41FD-43A7-9A4F-DDE2A6680017}" sibTransId="{8CCAC275-F118-4400-9E70-F2EB21B25E31}"/>
    <dgm:cxn modelId="{F39046C3-AA4B-452E-86BD-DAFC77B783DD}" type="presOf" srcId="{D5C32485-5D21-4D41-8415-0AFF352CC56F}" destId="{9F4F9726-110D-4F10-AB5E-C4E7B2390335}" srcOrd="0" destOrd="0" presId="urn:microsoft.com/office/officeart/2005/8/layout/pyramid4"/>
    <dgm:cxn modelId="{10DA658E-10A7-49BD-929C-B8EBC8771242}" srcId="{AC225204-4DCF-4E7D-8092-9D4D22918C15}" destId="{25C9E0CB-0C2D-4793-8BC6-BFA9C513E72A}" srcOrd="3" destOrd="0" parTransId="{684481BE-AD96-459B-8E25-622200EDF2A6}" sibTransId="{6E07862E-B03C-4039-B917-216FD1B9E190}"/>
    <dgm:cxn modelId="{00A9EDA9-FFA3-493F-8B00-C432D7A2C5C7}" type="presOf" srcId="{2D0E2D96-7B63-48E1-B0DD-E26F5BD2168B}" destId="{BDE3F671-EC46-4730-B6C5-D5ADC0B596BD}" srcOrd="0" destOrd="0" presId="urn:microsoft.com/office/officeart/2005/8/layout/pyramid4"/>
    <dgm:cxn modelId="{8DEEE777-BD7E-4C54-A6B0-003DC5B2F0DC}" type="presOf" srcId="{66959165-7EC1-4DF6-9C1D-DB21E52522BA}" destId="{D060E724-0835-4D8A-B6CD-82914DBF8CEA}" srcOrd="0" destOrd="0" presId="urn:microsoft.com/office/officeart/2005/8/layout/pyramid4"/>
    <dgm:cxn modelId="{A85AAAF9-4EFE-47AE-A34F-0C2338DA9224}" srcId="{AC225204-4DCF-4E7D-8092-9D4D22918C15}" destId="{66959165-7EC1-4DF6-9C1D-DB21E52522BA}" srcOrd="1" destOrd="0" parTransId="{013F690F-99D8-4808-AEC9-760655249F17}" sibTransId="{8EC2890F-4DF8-4622-848E-43FC03535FA5}"/>
    <dgm:cxn modelId="{E0776D12-DA8F-4ADE-8E7B-F3D4FA71FEE6}" type="presOf" srcId="{25C9E0CB-0C2D-4793-8BC6-BFA9C513E72A}" destId="{47CE4CFD-5119-4779-B54C-CA538FA3BAF5}" srcOrd="0" destOrd="0" presId="urn:microsoft.com/office/officeart/2005/8/layout/pyramid4"/>
    <dgm:cxn modelId="{5F40DFA6-D826-4965-BC74-78F7E6C25A05}" srcId="{AC225204-4DCF-4E7D-8092-9D4D22918C15}" destId="{D5C32485-5D21-4D41-8415-0AFF352CC56F}" srcOrd="2" destOrd="0" parTransId="{DEB333AB-1E01-4AED-96C3-0690AC7B1216}" sibTransId="{66B689F3-1FE6-410A-826F-370CBE57695D}"/>
    <dgm:cxn modelId="{44BCECE7-EBDD-433C-B840-2E4D2412F05B}" type="presParOf" srcId="{CDC7E86F-2B74-459F-BA92-89C3F3821A8D}" destId="{BDE3F671-EC46-4730-B6C5-D5ADC0B596BD}" srcOrd="0" destOrd="0" presId="urn:microsoft.com/office/officeart/2005/8/layout/pyramid4"/>
    <dgm:cxn modelId="{03C2402C-02F8-4BDC-8E64-0B7C01ECD5D3}" type="presParOf" srcId="{CDC7E86F-2B74-459F-BA92-89C3F3821A8D}" destId="{D060E724-0835-4D8A-B6CD-82914DBF8CEA}" srcOrd="1" destOrd="0" presId="urn:microsoft.com/office/officeart/2005/8/layout/pyramid4"/>
    <dgm:cxn modelId="{CFADA016-B2D0-40A0-9773-7BE88B46D72A}" type="presParOf" srcId="{CDC7E86F-2B74-459F-BA92-89C3F3821A8D}" destId="{9F4F9726-110D-4F10-AB5E-C4E7B2390335}" srcOrd="2" destOrd="0" presId="urn:microsoft.com/office/officeart/2005/8/layout/pyramid4"/>
    <dgm:cxn modelId="{F7A66BAE-6E13-4E54-905D-0603E7521E22}" type="presParOf" srcId="{CDC7E86F-2B74-459F-BA92-89C3F3821A8D}" destId="{47CE4CFD-5119-4779-B54C-CA538FA3BAF5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5988B9F-877B-4F52-920C-9ECC06DEDA06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E99EA249-9CDE-4338-956A-163EEC206687}">
      <dgm:prSet phldrT="[Текст]"/>
      <dgm:spPr>
        <a:solidFill>
          <a:schemeClr val="lt1">
            <a:hueOff val="0"/>
            <a:satOff val="0"/>
            <a:lumOff val="0"/>
            <a:alpha val="50000"/>
          </a:schemeClr>
        </a:solidFill>
      </dgm:spPr>
      <dgm:t>
        <a:bodyPr/>
        <a:lstStyle/>
        <a:p>
          <a:r>
            <a:rPr lang="ru-RU" dirty="0" smtClean="0"/>
            <a:t>Получено ответов на рекомендации Общественной палаты Югры – 91</a:t>
          </a:r>
          <a:endParaRPr lang="ru-RU" b="1" dirty="0">
            <a:solidFill>
              <a:schemeClr val="accent1">
                <a:lumMod val="75000"/>
              </a:schemeClr>
            </a:solidFill>
          </a:endParaRPr>
        </a:p>
      </dgm:t>
    </dgm:pt>
    <dgm:pt modelId="{6C53190B-DC0F-4C3B-8FAE-FA49F368204D}" type="parTrans" cxnId="{6B5F9B9A-4B6C-494E-A1D8-D34EE0FFBBED}">
      <dgm:prSet/>
      <dgm:spPr/>
      <dgm:t>
        <a:bodyPr/>
        <a:lstStyle/>
        <a:p>
          <a:endParaRPr lang="ru-RU"/>
        </a:p>
      </dgm:t>
    </dgm:pt>
    <dgm:pt modelId="{F66065C3-EBA8-4EB1-908D-B39B4F1BE3F0}" type="sibTrans" cxnId="{6B5F9B9A-4B6C-494E-A1D8-D34EE0FFBBED}">
      <dgm:prSet/>
      <dgm:spPr/>
      <dgm:t>
        <a:bodyPr/>
        <a:lstStyle/>
        <a:p>
          <a:endParaRPr lang="ru-RU"/>
        </a:p>
      </dgm:t>
    </dgm:pt>
    <dgm:pt modelId="{409858F4-3E37-41AC-AC40-2A565A64DB3E}">
      <dgm:prSet phldrT="[Текст]"/>
      <dgm:spPr>
        <a:solidFill>
          <a:schemeClr val="lt1">
            <a:hueOff val="0"/>
            <a:satOff val="0"/>
            <a:lumOff val="0"/>
            <a:alpha val="50000"/>
          </a:schemeClr>
        </a:solidFill>
      </dgm:spPr>
      <dgm:t>
        <a:bodyPr/>
        <a:lstStyle/>
        <a:p>
          <a:r>
            <a:rPr lang="ru-RU" dirty="0" smtClean="0"/>
            <a:t>Общественной палатой Югры направлено 197 рекомендаций</a:t>
          </a:r>
          <a:endParaRPr lang="ru-RU" b="1" dirty="0">
            <a:solidFill>
              <a:schemeClr val="accent1">
                <a:lumMod val="75000"/>
              </a:schemeClr>
            </a:solidFill>
          </a:endParaRPr>
        </a:p>
      </dgm:t>
    </dgm:pt>
    <dgm:pt modelId="{EFF21A97-C819-400C-B93E-91F83828D0D3}" type="parTrans" cxnId="{BFA2C4B8-3F7E-422B-B8CF-2266697741B9}">
      <dgm:prSet/>
      <dgm:spPr/>
      <dgm:t>
        <a:bodyPr/>
        <a:lstStyle/>
        <a:p>
          <a:endParaRPr lang="ru-RU"/>
        </a:p>
      </dgm:t>
    </dgm:pt>
    <dgm:pt modelId="{829A5047-6D79-4EC3-B235-5AA3ADF43999}" type="sibTrans" cxnId="{BFA2C4B8-3F7E-422B-B8CF-2266697741B9}">
      <dgm:prSet/>
      <dgm:spPr/>
      <dgm:t>
        <a:bodyPr/>
        <a:lstStyle/>
        <a:p>
          <a:endParaRPr lang="ru-RU"/>
        </a:p>
      </dgm:t>
    </dgm:pt>
    <dgm:pt modelId="{C15D47AC-E805-467C-B935-B64D8B976EFC}" type="pres">
      <dgm:prSet presAssocID="{95988B9F-877B-4F52-920C-9ECC06DEDA06}" presName="compositeShape" presStyleCnt="0">
        <dgm:presLayoutVars>
          <dgm:dir/>
          <dgm:resizeHandles/>
        </dgm:presLayoutVars>
      </dgm:prSet>
      <dgm:spPr/>
    </dgm:pt>
    <dgm:pt modelId="{214D5980-BEDC-4FE5-A839-BF73F7F5B46B}" type="pres">
      <dgm:prSet presAssocID="{95988B9F-877B-4F52-920C-9ECC06DEDA06}" presName="pyramid" presStyleLbl="node1" presStyleIdx="0" presStyleCnt="1" custFlipVert="1" custScaleX="43751" custScaleY="15334" custLinFactNeighborX="24735" custLinFactNeighborY="4948"/>
      <dgm:spPr>
        <a:solidFill>
          <a:schemeClr val="bg1">
            <a:alpha val="50000"/>
          </a:schemeClr>
        </a:solidFill>
        <a:ln>
          <a:solidFill>
            <a:schemeClr val="accent1">
              <a:lumMod val="75000"/>
            </a:schemeClr>
          </a:solidFill>
        </a:ln>
      </dgm:spPr>
    </dgm:pt>
    <dgm:pt modelId="{6D8E8F28-EC36-4DF3-8689-7DE9AA6AF8E3}" type="pres">
      <dgm:prSet presAssocID="{95988B9F-877B-4F52-920C-9ECC06DEDA06}" presName="theList" presStyleCnt="0"/>
      <dgm:spPr/>
    </dgm:pt>
    <dgm:pt modelId="{BD8C0ED0-5926-4172-BBDD-3E5C3085A989}" type="pres">
      <dgm:prSet presAssocID="{409858F4-3E37-41AC-AC40-2A565A64DB3E}" presName="aNode" presStyleLbl="fgAcc1" presStyleIdx="0" presStyleCnt="2" custScaleX="109915" custLinFactNeighborX="-10944" custLinFactNeighborY="-521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A89A6C-4627-485B-A011-4B1A78F5AD24}" type="pres">
      <dgm:prSet presAssocID="{409858F4-3E37-41AC-AC40-2A565A64DB3E}" presName="aSpace" presStyleCnt="0"/>
      <dgm:spPr/>
    </dgm:pt>
    <dgm:pt modelId="{6278A263-59D9-4A91-8F59-6D9450E3C0CB}" type="pres">
      <dgm:prSet presAssocID="{E99EA249-9CDE-4338-956A-163EEC206687}" presName="aNode" presStyleLbl="fgAcc1" presStyleIdx="1" presStyleCnt="2" custScaleX="110619" custLinFactY="28258" custLinFactNeighborX="-1059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30A5BB-38A6-4EF4-BED6-4B0B250A46E9}" type="pres">
      <dgm:prSet presAssocID="{E99EA249-9CDE-4338-956A-163EEC206687}" presName="aSpace" presStyleCnt="0"/>
      <dgm:spPr/>
    </dgm:pt>
  </dgm:ptLst>
  <dgm:cxnLst>
    <dgm:cxn modelId="{53486831-BAEF-4313-AE89-F510B8E41615}" type="presOf" srcId="{409858F4-3E37-41AC-AC40-2A565A64DB3E}" destId="{BD8C0ED0-5926-4172-BBDD-3E5C3085A989}" srcOrd="0" destOrd="0" presId="urn:microsoft.com/office/officeart/2005/8/layout/pyramid2"/>
    <dgm:cxn modelId="{6B5F9B9A-4B6C-494E-A1D8-D34EE0FFBBED}" srcId="{95988B9F-877B-4F52-920C-9ECC06DEDA06}" destId="{E99EA249-9CDE-4338-956A-163EEC206687}" srcOrd="1" destOrd="0" parTransId="{6C53190B-DC0F-4C3B-8FAE-FA49F368204D}" sibTransId="{F66065C3-EBA8-4EB1-908D-B39B4F1BE3F0}"/>
    <dgm:cxn modelId="{8056F05F-36F4-492F-AFC0-7CC397901AF1}" type="presOf" srcId="{E99EA249-9CDE-4338-956A-163EEC206687}" destId="{6278A263-59D9-4A91-8F59-6D9450E3C0CB}" srcOrd="0" destOrd="0" presId="urn:microsoft.com/office/officeart/2005/8/layout/pyramid2"/>
    <dgm:cxn modelId="{E2894837-6E24-4FB6-BBFF-16F3FB9C6AD7}" type="presOf" srcId="{95988B9F-877B-4F52-920C-9ECC06DEDA06}" destId="{C15D47AC-E805-467C-B935-B64D8B976EFC}" srcOrd="0" destOrd="0" presId="urn:microsoft.com/office/officeart/2005/8/layout/pyramid2"/>
    <dgm:cxn modelId="{BFA2C4B8-3F7E-422B-B8CF-2266697741B9}" srcId="{95988B9F-877B-4F52-920C-9ECC06DEDA06}" destId="{409858F4-3E37-41AC-AC40-2A565A64DB3E}" srcOrd="0" destOrd="0" parTransId="{EFF21A97-C819-400C-B93E-91F83828D0D3}" sibTransId="{829A5047-6D79-4EC3-B235-5AA3ADF43999}"/>
    <dgm:cxn modelId="{AAB894FC-EA52-4A44-880A-09096A717313}" type="presParOf" srcId="{C15D47AC-E805-467C-B935-B64D8B976EFC}" destId="{214D5980-BEDC-4FE5-A839-BF73F7F5B46B}" srcOrd="0" destOrd="0" presId="urn:microsoft.com/office/officeart/2005/8/layout/pyramid2"/>
    <dgm:cxn modelId="{F095CCAD-722E-4F01-BCEE-9B7E8683870D}" type="presParOf" srcId="{C15D47AC-E805-467C-B935-B64D8B976EFC}" destId="{6D8E8F28-EC36-4DF3-8689-7DE9AA6AF8E3}" srcOrd="1" destOrd="0" presId="urn:microsoft.com/office/officeart/2005/8/layout/pyramid2"/>
    <dgm:cxn modelId="{5F60E053-85BC-4FEE-8D55-8ECB32793F30}" type="presParOf" srcId="{6D8E8F28-EC36-4DF3-8689-7DE9AA6AF8E3}" destId="{BD8C0ED0-5926-4172-BBDD-3E5C3085A989}" srcOrd="0" destOrd="0" presId="urn:microsoft.com/office/officeart/2005/8/layout/pyramid2"/>
    <dgm:cxn modelId="{1E7CB104-6E00-4D0A-AA9A-2BF42B95F4D9}" type="presParOf" srcId="{6D8E8F28-EC36-4DF3-8689-7DE9AA6AF8E3}" destId="{17A89A6C-4627-485B-A011-4B1A78F5AD24}" srcOrd="1" destOrd="0" presId="urn:microsoft.com/office/officeart/2005/8/layout/pyramid2"/>
    <dgm:cxn modelId="{C2FA57AC-1E8F-4D41-981C-95D2DBE4BF5E}" type="presParOf" srcId="{6D8E8F28-EC36-4DF3-8689-7DE9AA6AF8E3}" destId="{6278A263-59D9-4A91-8F59-6D9450E3C0CB}" srcOrd="2" destOrd="0" presId="urn:microsoft.com/office/officeart/2005/8/layout/pyramid2"/>
    <dgm:cxn modelId="{12057DF6-C010-4123-8221-307DCF18C178}" type="presParOf" srcId="{6D8E8F28-EC36-4DF3-8689-7DE9AA6AF8E3}" destId="{6430A5BB-38A6-4EF4-BED6-4B0B250A46E9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4543E4-5883-FE41-B040-860CC491F652}">
      <dsp:nvSpPr>
        <dsp:cNvPr id="0" name=""/>
        <dsp:cNvSpPr/>
      </dsp:nvSpPr>
      <dsp:spPr>
        <a:xfrm>
          <a:off x="1999149" y="31405"/>
          <a:ext cx="3441333" cy="2001577"/>
        </a:xfrm>
        <a:prstGeom prst="rect">
          <a:avLst/>
        </a:prstGeom>
        <a:solidFill>
          <a:schemeClr val="lt1">
            <a:hueOff val="0"/>
            <a:satOff val="0"/>
            <a:lumOff val="0"/>
            <a:alpha val="50000"/>
          </a:schemeClr>
        </a:solidFill>
        <a:ln w="190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800" b="1" kern="1200" dirty="0" smtClean="0">
              <a:solidFill>
                <a:schemeClr val="accent1">
                  <a:lumMod val="75000"/>
                </a:schemeClr>
              </a:solidFill>
              <a:latin typeface="+mn-lt"/>
            </a:rPr>
            <a:t>41 член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800" b="1" kern="1200" dirty="0" smtClean="0">
              <a:solidFill>
                <a:schemeClr val="accent1">
                  <a:lumMod val="75000"/>
                </a:schemeClr>
              </a:solidFill>
              <a:latin typeface="+mn-lt"/>
            </a:rPr>
            <a:t>Общественной палаты</a:t>
          </a:r>
        </a:p>
      </dsp:txBody>
      <dsp:txXfrm>
        <a:off x="1999149" y="31405"/>
        <a:ext cx="3441333" cy="2001577"/>
      </dsp:txXfrm>
    </dsp:sp>
    <dsp:sp modelId="{4B03EFF9-7AB3-BF40-9C6A-DE1C515F5818}">
      <dsp:nvSpPr>
        <dsp:cNvPr id="0" name=""/>
        <dsp:cNvSpPr/>
      </dsp:nvSpPr>
      <dsp:spPr>
        <a:xfrm>
          <a:off x="270941" y="2160230"/>
          <a:ext cx="3441333" cy="2001577"/>
        </a:xfrm>
        <a:prstGeom prst="rect">
          <a:avLst/>
        </a:prstGeom>
        <a:solidFill>
          <a:schemeClr val="lt1">
            <a:hueOff val="0"/>
            <a:satOff val="0"/>
            <a:lumOff val="0"/>
            <a:alpha val="50000"/>
          </a:schemeClr>
        </a:solidFill>
        <a:ln w="190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1">
                  <a:lumMod val="75000"/>
                </a:schemeClr>
              </a:solidFill>
              <a:latin typeface="+mn-lt"/>
            </a:rPr>
            <a:t>12 органов палаты: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1">
                  <a:lumMod val="75000"/>
                </a:schemeClr>
              </a:solidFill>
              <a:latin typeface="+mn-lt"/>
            </a:rPr>
            <a:t>- Совет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1">
                  <a:lumMod val="75000"/>
                </a:schemeClr>
              </a:solidFill>
              <a:latin typeface="+mn-lt"/>
            </a:rPr>
            <a:t>- 10 профильных комиссий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1">
                  <a:lumMod val="75000"/>
                </a:schemeClr>
              </a:solidFill>
              <a:latin typeface="+mn-lt"/>
            </a:rPr>
            <a:t>- 1 рабочая группа </a:t>
          </a:r>
          <a:endParaRPr lang="ru-RU" sz="1800" b="1" kern="1200" dirty="0">
            <a:solidFill>
              <a:schemeClr val="accent1">
                <a:lumMod val="75000"/>
              </a:schemeClr>
            </a:solidFill>
            <a:latin typeface="+mn-lt"/>
          </a:endParaRPr>
        </a:p>
      </dsp:txBody>
      <dsp:txXfrm>
        <a:off x="270941" y="2160230"/>
        <a:ext cx="3441333" cy="2001577"/>
      </dsp:txXfrm>
    </dsp:sp>
    <dsp:sp modelId="{96FE0502-CB36-A545-8227-E6CAD282A2A8}">
      <dsp:nvSpPr>
        <dsp:cNvPr id="0" name=""/>
        <dsp:cNvSpPr/>
      </dsp:nvSpPr>
      <dsp:spPr>
        <a:xfrm>
          <a:off x="4334666" y="2160244"/>
          <a:ext cx="3441333" cy="2001577"/>
        </a:xfrm>
        <a:prstGeom prst="rect">
          <a:avLst/>
        </a:prstGeom>
        <a:solidFill>
          <a:schemeClr val="lt1">
            <a:hueOff val="0"/>
            <a:satOff val="0"/>
            <a:lumOff val="0"/>
            <a:alpha val="50000"/>
          </a:schemeClr>
        </a:solidFill>
        <a:ln w="190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accent1">
                  <a:lumMod val="75000"/>
                </a:schemeClr>
              </a:solidFill>
              <a:latin typeface="+mn-lt"/>
            </a:rPr>
            <a:t>7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accent1">
                  <a:lumMod val="75000"/>
                </a:schemeClr>
              </a:solidFill>
              <a:latin typeface="+mn-lt"/>
            </a:rPr>
            <a:t>почетных членов</a:t>
          </a:r>
        </a:p>
      </dsp:txBody>
      <dsp:txXfrm>
        <a:off x="4334666" y="2160244"/>
        <a:ext cx="3441333" cy="20015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A72F64-12D6-4D86-8C5A-24DDE8E3926F}">
      <dsp:nvSpPr>
        <dsp:cNvPr id="0" name=""/>
        <dsp:cNvSpPr/>
      </dsp:nvSpPr>
      <dsp:spPr>
        <a:xfrm>
          <a:off x="604867" y="0"/>
          <a:ext cx="6855161" cy="435203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E446B8-7A0B-445A-BCE9-64C0D364AB42}">
      <dsp:nvSpPr>
        <dsp:cNvPr id="0" name=""/>
        <dsp:cNvSpPr/>
      </dsp:nvSpPr>
      <dsp:spPr>
        <a:xfrm>
          <a:off x="2756" y="1305609"/>
          <a:ext cx="1790973" cy="17408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bg1"/>
              </a:solidFill>
            </a:rPr>
            <a:t>26</a:t>
          </a:r>
          <a:r>
            <a:rPr lang="ru-RU" sz="1400" b="1" kern="1200" dirty="0" smtClean="0">
              <a:solidFill>
                <a:schemeClr val="bg1"/>
              </a:solidFill>
            </a:rPr>
            <a:t>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1"/>
              </a:solidFill>
            </a:rPr>
            <a:t>соглашений с общественными организациями </a:t>
          </a:r>
          <a:endParaRPr lang="ru-RU" sz="1400" b="1" kern="1200" dirty="0">
            <a:solidFill>
              <a:schemeClr val="bg1"/>
            </a:solidFill>
          </a:endParaRPr>
        </a:p>
      </dsp:txBody>
      <dsp:txXfrm>
        <a:off x="87735" y="1390588"/>
        <a:ext cx="1621015" cy="1570854"/>
      </dsp:txXfrm>
    </dsp:sp>
    <dsp:sp modelId="{C08F98AF-1C3E-4B5C-A614-053C21E8A969}">
      <dsp:nvSpPr>
        <dsp:cNvPr id="0" name=""/>
        <dsp:cNvSpPr/>
      </dsp:nvSpPr>
      <dsp:spPr>
        <a:xfrm>
          <a:off x="2092226" y="1305609"/>
          <a:ext cx="1790973" cy="17408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bg1"/>
              </a:solidFill>
            </a:rPr>
            <a:t>8</a:t>
          </a:r>
          <a:r>
            <a:rPr lang="ru-RU" sz="1400" b="1" kern="1200" dirty="0" smtClean="0">
              <a:solidFill>
                <a:schemeClr val="bg1"/>
              </a:solidFill>
            </a:rPr>
            <a:t>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1"/>
              </a:solidFill>
            </a:rPr>
            <a:t>заседаний по организации наблюдения</a:t>
          </a:r>
          <a:endParaRPr lang="ru-RU" sz="1400" b="1" kern="1200" dirty="0">
            <a:solidFill>
              <a:schemeClr val="bg1"/>
            </a:solidFill>
          </a:endParaRPr>
        </a:p>
      </dsp:txBody>
      <dsp:txXfrm>
        <a:off x="2177205" y="1390588"/>
        <a:ext cx="1621015" cy="1570854"/>
      </dsp:txXfrm>
    </dsp:sp>
    <dsp:sp modelId="{1E3B5DA6-E240-4B24-A3FA-6C70013E7320}">
      <dsp:nvSpPr>
        <dsp:cNvPr id="0" name=""/>
        <dsp:cNvSpPr/>
      </dsp:nvSpPr>
      <dsp:spPr>
        <a:xfrm>
          <a:off x="4181695" y="1305609"/>
          <a:ext cx="1790973" cy="17408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bg1"/>
              </a:solidFill>
            </a:rPr>
            <a:t>28</a:t>
          </a:r>
          <a:r>
            <a:rPr lang="ru-RU" sz="1400" b="1" kern="1200" dirty="0" smtClean="0">
              <a:solidFill>
                <a:schemeClr val="bg1"/>
              </a:solidFill>
            </a:rPr>
            <a:t>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1"/>
              </a:solidFill>
            </a:rPr>
            <a:t>обучающих семинаров в каждом муниципальном образовании </a:t>
          </a:r>
        </a:p>
      </dsp:txBody>
      <dsp:txXfrm>
        <a:off x="4266674" y="1390588"/>
        <a:ext cx="1621015" cy="1570854"/>
      </dsp:txXfrm>
    </dsp:sp>
    <dsp:sp modelId="{2610C1C2-3286-459E-8203-5F32F08E1491}">
      <dsp:nvSpPr>
        <dsp:cNvPr id="0" name=""/>
        <dsp:cNvSpPr/>
      </dsp:nvSpPr>
      <dsp:spPr>
        <a:xfrm>
          <a:off x="6271165" y="1305609"/>
          <a:ext cx="1790973" cy="17408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bg1"/>
              </a:solidFill>
            </a:rPr>
            <a:t>3041 </a:t>
          </a:r>
          <a:r>
            <a:rPr lang="ru-RU" sz="1400" b="1" kern="1200" dirty="0" smtClean="0">
              <a:solidFill>
                <a:schemeClr val="bg1"/>
              </a:solidFill>
            </a:rPr>
            <a:t>наблюдатель от Общественной палаты Югры и Общественной палаты РФ </a:t>
          </a:r>
          <a:endParaRPr lang="ru-RU" sz="1400" b="1" kern="1200" dirty="0">
            <a:solidFill>
              <a:schemeClr val="bg1"/>
            </a:solidFill>
          </a:endParaRPr>
        </a:p>
      </dsp:txBody>
      <dsp:txXfrm>
        <a:off x="6356144" y="1390588"/>
        <a:ext cx="1621015" cy="15708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F9A2C2-CF1D-4E42-A301-D3DCD88E28DF}">
      <dsp:nvSpPr>
        <dsp:cNvPr id="0" name=""/>
        <dsp:cNvSpPr/>
      </dsp:nvSpPr>
      <dsp:spPr>
        <a:xfrm rot="16200000">
          <a:off x="-994731" y="995584"/>
          <a:ext cx="4208016" cy="2216847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</a:rPr>
            <a:t>22 мониторинговые группы</a:t>
          </a:r>
          <a:endParaRPr lang="ru-RU" sz="2000" b="1" kern="1200" dirty="0">
            <a:solidFill>
              <a:schemeClr val="bg1"/>
            </a:solidFill>
          </a:endParaRPr>
        </a:p>
      </dsp:txBody>
      <dsp:txXfrm rot="5400000">
        <a:off x="853" y="841603"/>
        <a:ext cx="2216847" cy="2524810"/>
      </dsp:txXfrm>
    </dsp:sp>
    <dsp:sp modelId="{DF665018-D9D1-4982-8D6C-20D1D11021B8}">
      <dsp:nvSpPr>
        <dsp:cNvPr id="0" name=""/>
        <dsp:cNvSpPr/>
      </dsp:nvSpPr>
      <dsp:spPr>
        <a:xfrm rot="16200000">
          <a:off x="1388379" y="995584"/>
          <a:ext cx="4208016" cy="2216847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</a:rPr>
            <a:t>285 членов мониторинговых групп</a:t>
          </a:r>
          <a:endParaRPr lang="ru-RU" sz="2000" b="1" kern="1200" dirty="0">
            <a:solidFill>
              <a:schemeClr val="bg1"/>
            </a:solidFill>
          </a:endParaRPr>
        </a:p>
      </dsp:txBody>
      <dsp:txXfrm rot="5400000">
        <a:off x="2383963" y="841603"/>
        <a:ext cx="2216847" cy="2524810"/>
      </dsp:txXfrm>
    </dsp:sp>
    <dsp:sp modelId="{1A6D49D6-299C-4979-B1E8-C091812A127B}">
      <dsp:nvSpPr>
        <dsp:cNvPr id="0" name=""/>
        <dsp:cNvSpPr/>
      </dsp:nvSpPr>
      <dsp:spPr>
        <a:xfrm rot="16200000">
          <a:off x="3771491" y="995584"/>
          <a:ext cx="4208016" cy="2216847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</a:rPr>
            <a:t>Горячая линия в Единый день голосования по вопросам соблюдения избирательных прав граждан</a:t>
          </a:r>
          <a:endParaRPr lang="ru-RU" sz="2000" b="1" kern="1200" dirty="0">
            <a:solidFill>
              <a:schemeClr val="bg1"/>
            </a:solidFill>
          </a:endParaRPr>
        </a:p>
      </dsp:txBody>
      <dsp:txXfrm rot="5400000">
        <a:off x="4767075" y="841603"/>
        <a:ext cx="2216847" cy="252481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EA660B-9DAA-41F6-8188-E20F6DA6154B}">
      <dsp:nvSpPr>
        <dsp:cNvPr id="0" name=""/>
        <dsp:cNvSpPr/>
      </dsp:nvSpPr>
      <dsp:spPr>
        <a:xfrm>
          <a:off x="-5943603" y="-909532"/>
          <a:ext cx="7075648" cy="7075648"/>
        </a:xfrm>
        <a:prstGeom prst="blockArc">
          <a:avLst>
            <a:gd name="adj1" fmla="val 18900000"/>
            <a:gd name="adj2" fmla="val 2700000"/>
            <a:gd name="adj3" fmla="val 305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968708-0FF4-423F-9B06-863B816814DD}">
      <dsp:nvSpPr>
        <dsp:cNvPr id="0" name=""/>
        <dsp:cNvSpPr/>
      </dsp:nvSpPr>
      <dsp:spPr>
        <a:xfrm>
          <a:off x="592512" y="404126"/>
          <a:ext cx="8406473" cy="808672"/>
        </a:xfrm>
        <a:prstGeom prst="rect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1884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</a:rPr>
            <a:t>Форум Общественной палаты РФ «Сообщество»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</a:rPr>
            <a:t> (Ханты-Мансийск, 29-31 мая 2018 года)</a:t>
          </a:r>
          <a:endParaRPr lang="ru-RU" sz="1600" b="1" kern="1200" dirty="0">
            <a:solidFill>
              <a:schemeClr val="bg1"/>
            </a:solidFill>
          </a:endParaRPr>
        </a:p>
      </dsp:txBody>
      <dsp:txXfrm>
        <a:off x="592512" y="404126"/>
        <a:ext cx="8406473" cy="808672"/>
      </dsp:txXfrm>
    </dsp:sp>
    <dsp:sp modelId="{F484C92A-C78A-46A9-8A9C-FFA226B9D4EC}">
      <dsp:nvSpPr>
        <dsp:cNvPr id="0" name=""/>
        <dsp:cNvSpPr/>
      </dsp:nvSpPr>
      <dsp:spPr>
        <a:xfrm>
          <a:off x="87092" y="303042"/>
          <a:ext cx="1010841" cy="1010841"/>
        </a:xfrm>
        <a:prstGeom prst="ellipse">
          <a:avLst/>
        </a:prstGeom>
        <a:blipFill dpi="0" rotWithShape="0">
          <a:blip xmlns:r="http://schemas.openxmlformats.org/officeDocument/2006/relationships" r:embed="rId1"/>
          <a:srcRect/>
          <a:tile tx="0" ty="0" sx="40000" sy="34000" flip="none" algn="ctr"/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9BA19C-D4F3-4B66-8E4E-335D9924AFC1}">
      <dsp:nvSpPr>
        <dsp:cNvPr id="0" name=""/>
        <dsp:cNvSpPr/>
      </dsp:nvSpPr>
      <dsp:spPr>
        <a:xfrm>
          <a:off x="1056143" y="1617345"/>
          <a:ext cx="7942842" cy="808672"/>
        </a:xfrm>
        <a:prstGeom prst="rect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1884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/>
            <a:t>Региональный форум национального единства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/>
            <a:t>«Югра многонациональная» (Ханты-Мансийск, 19-20 октября 2018 года)</a:t>
          </a:r>
          <a:endParaRPr lang="ru-RU" sz="1800" b="1" kern="1200" dirty="0"/>
        </a:p>
      </dsp:txBody>
      <dsp:txXfrm>
        <a:off x="1056143" y="1617345"/>
        <a:ext cx="7942842" cy="808672"/>
      </dsp:txXfrm>
    </dsp:sp>
    <dsp:sp modelId="{FB595024-EE44-4BF5-924C-9703CD190DA8}">
      <dsp:nvSpPr>
        <dsp:cNvPr id="0" name=""/>
        <dsp:cNvSpPr/>
      </dsp:nvSpPr>
      <dsp:spPr>
        <a:xfrm>
          <a:off x="550722" y="1516261"/>
          <a:ext cx="1010841" cy="1010841"/>
        </a:xfrm>
        <a:prstGeom prst="ellipse">
          <a:avLst/>
        </a:prstGeom>
        <a:blipFill dpi="0" rotWithShape="0">
          <a:blip xmlns:r="http://schemas.openxmlformats.org/officeDocument/2006/relationships" r:embed="rId2"/>
          <a:srcRect/>
          <a:tile tx="0" ty="0" sx="40000" sy="34000" flip="none" algn="ctr"/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6149AA-7878-44FD-96B8-6ACB885AB389}">
      <dsp:nvSpPr>
        <dsp:cNvPr id="0" name=""/>
        <dsp:cNvSpPr/>
      </dsp:nvSpPr>
      <dsp:spPr>
        <a:xfrm>
          <a:off x="1056143" y="2830565"/>
          <a:ext cx="7942842" cy="8086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1884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Итоговый Форум «Сообщество» (Москва, 1-3 ноября 2018 года)</a:t>
          </a:r>
          <a:endParaRPr lang="ru-RU" sz="1800" b="1" kern="1200" dirty="0"/>
        </a:p>
      </dsp:txBody>
      <dsp:txXfrm>
        <a:off x="1056143" y="2830565"/>
        <a:ext cx="7942842" cy="808672"/>
      </dsp:txXfrm>
    </dsp:sp>
    <dsp:sp modelId="{74ED0FF1-B205-4F47-9C58-7598B4E2E137}">
      <dsp:nvSpPr>
        <dsp:cNvPr id="0" name=""/>
        <dsp:cNvSpPr/>
      </dsp:nvSpPr>
      <dsp:spPr>
        <a:xfrm>
          <a:off x="550722" y="2729481"/>
          <a:ext cx="1010841" cy="1010841"/>
        </a:xfrm>
        <a:prstGeom prst="ellipse">
          <a:avLst/>
        </a:prstGeom>
        <a:blipFill dpi="0" rotWithShape="0">
          <a:blip xmlns:r="http://schemas.openxmlformats.org/officeDocument/2006/relationships" r:embed="rId3"/>
          <a:srcRect/>
          <a:tile tx="0" ty="0" sx="40000" sy="34000" flip="none" algn="ctr"/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C764B9-A2B0-4670-AA95-4C0450384F98}">
      <dsp:nvSpPr>
        <dsp:cNvPr id="0" name=""/>
        <dsp:cNvSpPr/>
      </dsp:nvSpPr>
      <dsp:spPr>
        <a:xfrm>
          <a:off x="592512" y="4043784"/>
          <a:ext cx="8406473" cy="8086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1884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</a:rPr>
            <a:t>Международный гуманитарный форум «Гражданские инициативы регионов 60-й параллели» (Ханты-Мансийск, 30 ноября-2 декабря 2018 года)</a:t>
          </a:r>
          <a:endParaRPr lang="ru-RU" sz="1800" b="1" kern="1200" dirty="0">
            <a:solidFill>
              <a:schemeClr val="bg1"/>
            </a:solidFill>
          </a:endParaRPr>
        </a:p>
      </dsp:txBody>
      <dsp:txXfrm>
        <a:off x="592512" y="4043784"/>
        <a:ext cx="8406473" cy="808672"/>
      </dsp:txXfrm>
    </dsp:sp>
    <dsp:sp modelId="{D5ACFCF6-210D-41E8-B93B-2AD24045FF94}">
      <dsp:nvSpPr>
        <dsp:cNvPr id="0" name=""/>
        <dsp:cNvSpPr/>
      </dsp:nvSpPr>
      <dsp:spPr>
        <a:xfrm>
          <a:off x="72010" y="3960441"/>
          <a:ext cx="1010841" cy="1010841"/>
        </a:xfrm>
        <a:prstGeom prst="ellipse">
          <a:avLst/>
        </a:prstGeom>
        <a:blipFill dpi="0" rotWithShape="0">
          <a:blip xmlns:r="http://schemas.openxmlformats.org/officeDocument/2006/relationships" r:embed="rId4"/>
          <a:srcRect/>
          <a:tile tx="0" ty="0" sx="40000" sy="34000" flip="none" algn="ctr"/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DD064B-93EA-44A7-8CD4-785B39D32A48}">
      <dsp:nvSpPr>
        <dsp:cNvPr id="0" name=""/>
        <dsp:cNvSpPr/>
      </dsp:nvSpPr>
      <dsp:spPr>
        <a:xfrm>
          <a:off x="107490" y="0"/>
          <a:ext cx="2864345" cy="1138345"/>
        </a:xfrm>
        <a:prstGeom prst="rect">
          <a:avLst/>
        </a:prstGeom>
        <a:solidFill>
          <a:schemeClr val="bg1">
            <a:alpha val="50000"/>
          </a:schemeClr>
        </a:solidFill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solidFill>
                <a:srgbClr val="7030A0"/>
              </a:solidFill>
            </a:rPr>
            <a:t>Конкурс 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solidFill>
                <a:srgbClr val="7030A0"/>
              </a:solidFill>
            </a:rPr>
            <a:t>«Моя семейная реликвия»</a:t>
          </a:r>
          <a:endParaRPr lang="ru-RU" sz="1400" b="1" kern="1200" dirty="0">
            <a:solidFill>
              <a:srgbClr val="7030A0"/>
            </a:solidFill>
          </a:endParaRPr>
        </a:p>
      </dsp:txBody>
      <dsp:txXfrm>
        <a:off x="107490" y="0"/>
        <a:ext cx="2864345" cy="1138345"/>
      </dsp:txXfrm>
    </dsp:sp>
    <dsp:sp modelId="{65FD0527-CB43-4BF6-8DAE-1FC161E9630D}">
      <dsp:nvSpPr>
        <dsp:cNvPr id="0" name=""/>
        <dsp:cNvSpPr/>
      </dsp:nvSpPr>
      <dsp:spPr>
        <a:xfrm>
          <a:off x="179508" y="1127859"/>
          <a:ext cx="2750343" cy="19324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227584" bIns="256032" numCol="1" spcCol="1270" anchor="t" anchorCtr="0">
          <a:noAutofit/>
        </a:bodyPr>
        <a:lstStyle/>
        <a:p>
          <a:pPr marL="285750" lvl="1" indent="-285750" algn="ctr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solidFill>
                <a:srgbClr val="7030A0"/>
              </a:solidFill>
            </a:rPr>
            <a:t>5</a:t>
          </a:r>
          <a:r>
            <a:rPr lang="ru-RU" sz="2000" b="1" kern="1200" dirty="0" smtClean="0">
              <a:solidFill>
                <a:srgbClr val="7030A0"/>
              </a:solidFill>
            </a:rPr>
            <a:t> заявок</a:t>
          </a:r>
          <a:endParaRPr lang="ru-RU" sz="2000" b="1" kern="1200" dirty="0">
            <a:solidFill>
              <a:srgbClr val="7030A0"/>
            </a:solidFill>
          </a:endParaRPr>
        </a:p>
        <a:p>
          <a:pPr marL="285750" lvl="1" indent="-285750" algn="ctr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solidFill>
                <a:srgbClr val="7030A0"/>
              </a:solidFill>
            </a:rPr>
            <a:t>1</a:t>
          </a:r>
          <a:r>
            <a:rPr lang="ru-RU" sz="2000" b="1" kern="1200" dirty="0" smtClean="0">
              <a:solidFill>
                <a:srgbClr val="7030A0"/>
              </a:solidFill>
            </a:rPr>
            <a:t> победитель</a:t>
          </a:r>
          <a:endParaRPr lang="ru-RU" sz="2000" b="1" kern="1200" dirty="0">
            <a:solidFill>
              <a:srgbClr val="7030A0"/>
            </a:solidFill>
          </a:endParaRPr>
        </a:p>
      </dsp:txBody>
      <dsp:txXfrm>
        <a:off x="179508" y="1127859"/>
        <a:ext cx="2750343" cy="1932480"/>
      </dsp:txXfrm>
    </dsp:sp>
    <dsp:sp modelId="{3A8BE5F7-2877-4583-8894-E3E6BE254EA1}">
      <dsp:nvSpPr>
        <dsp:cNvPr id="0" name=""/>
        <dsp:cNvSpPr/>
      </dsp:nvSpPr>
      <dsp:spPr>
        <a:xfrm>
          <a:off x="3196841" y="0"/>
          <a:ext cx="2750343" cy="1105858"/>
        </a:xfrm>
        <a:prstGeom prst="rect">
          <a:avLst/>
        </a:prstGeom>
        <a:solidFill>
          <a:schemeClr val="bg1">
            <a:alpha val="50000"/>
          </a:schemeClr>
        </a:solidFill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solidFill>
                <a:srgbClr val="7030A0"/>
              </a:solidFill>
            </a:rPr>
            <a:t>Конкурс «Мой проект-моей стране»</a:t>
          </a:r>
          <a:endParaRPr lang="ru-RU" sz="1400" b="1" kern="1200" dirty="0">
            <a:solidFill>
              <a:srgbClr val="7030A0"/>
            </a:solidFill>
          </a:endParaRPr>
        </a:p>
      </dsp:txBody>
      <dsp:txXfrm>
        <a:off x="3196841" y="0"/>
        <a:ext cx="2750343" cy="1105858"/>
      </dsp:txXfrm>
    </dsp:sp>
    <dsp:sp modelId="{601F5F35-5489-4630-9367-A4539BDB30F3}">
      <dsp:nvSpPr>
        <dsp:cNvPr id="0" name=""/>
        <dsp:cNvSpPr/>
      </dsp:nvSpPr>
      <dsp:spPr>
        <a:xfrm>
          <a:off x="3253828" y="1115428"/>
          <a:ext cx="2750343" cy="19324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227584" bIns="256032" numCol="1" spcCol="1270" anchor="t" anchorCtr="0">
          <a:noAutofit/>
        </a:bodyPr>
        <a:lstStyle/>
        <a:p>
          <a:pPr marL="285750" lvl="1" indent="-285750" algn="ctr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solidFill>
                <a:srgbClr val="7030A0"/>
              </a:solidFill>
            </a:rPr>
            <a:t>113</a:t>
          </a:r>
          <a:r>
            <a:rPr lang="ru-RU" sz="2000" b="1" kern="1200" dirty="0" smtClean="0">
              <a:solidFill>
                <a:srgbClr val="7030A0"/>
              </a:solidFill>
            </a:rPr>
            <a:t> заявок</a:t>
          </a:r>
          <a:endParaRPr lang="ru-RU" sz="2000" b="1" kern="1200" dirty="0">
            <a:solidFill>
              <a:srgbClr val="7030A0"/>
            </a:solidFill>
          </a:endParaRPr>
        </a:p>
        <a:p>
          <a:pPr marL="285750" lvl="1" indent="-285750" algn="ctr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solidFill>
                <a:srgbClr val="7030A0"/>
              </a:solidFill>
            </a:rPr>
            <a:t>2</a:t>
          </a:r>
          <a:r>
            <a:rPr lang="ru-RU" sz="2000" b="1" kern="1200" dirty="0" smtClean="0">
              <a:solidFill>
                <a:srgbClr val="7030A0"/>
              </a:solidFill>
            </a:rPr>
            <a:t> финалиста</a:t>
          </a:r>
          <a:endParaRPr lang="ru-RU" sz="2000" b="1" kern="1200" dirty="0">
            <a:solidFill>
              <a:srgbClr val="7030A0"/>
            </a:solidFill>
          </a:endParaRPr>
        </a:p>
        <a:p>
          <a:pPr marL="285750" lvl="1" indent="-285750" algn="ctr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solidFill>
                <a:srgbClr val="7030A0"/>
              </a:solidFill>
            </a:rPr>
            <a:t>1</a:t>
          </a:r>
          <a:r>
            <a:rPr lang="ru-RU" sz="2000" b="1" kern="1200" dirty="0" smtClean="0">
              <a:solidFill>
                <a:srgbClr val="7030A0"/>
              </a:solidFill>
            </a:rPr>
            <a:t> победитель</a:t>
          </a:r>
          <a:endParaRPr lang="ru-RU" sz="2000" b="1" kern="1200" dirty="0">
            <a:solidFill>
              <a:srgbClr val="7030A0"/>
            </a:solidFill>
          </a:endParaRPr>
        </a:p>
      </dsp:txBody>
      <dsp:txXfrm>
        <a:off x="3253828" y="1115428"/>
        <a:ext cx="2750343" cy="1932480"/>
      </dsp:txXfrm>
    </dsp:sp>
    <dsp:sp modelId="{EA260615-A4D3-4B11-B532-37A329D5EF78}">
      <dsp:nvSpPr>
        <dsp:cNvPr id="0" name=""/>
        <dsp:cNvSpPr/>
      </dsp:nvSpPr>
      <dsp:spPr>
        <a:xfrm>
          <a:off x="6228188" y="0"/>
          <a:ext cx="2750343" cy="1100137"/>
        </a:xfrm>
        <a:prstGeom prst="rect">
          <a:avLst/>
        </a:prstGeom>
        <a:solidFill>
          <a:schemeClr val="bg1">
            <a:alpha val="50000"/>
          </a:schemeClr>
        </a:solidFill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solidFill>
                <a:srgbClr val="7030A0"/>
              </a:solidFill>
            </a:rPr>
            <a:t>Конкурс «Лучшие практики популяризации здорового образа жизни на территории Российской Федерации»</a:t>
          </a:r>
          <a:endParaRPr lang="ru-RU" sz="1400" b="1" kern="1200" dirty="0">
            <a:solidFill>
              <a:srgbClr val="7030A0"/>
            </a:solidFill>
          </a:endParaRPr>
        </a:p>
      </dsp:txBody>
      <dsp:txXfrm>
        <a:off x="6228188" y="0"/>
        <a:ext cx="2750343" cy="1100137"/>
      </dsp:txXfrm>
    </dsp:sp>
    <dsp:sp modelId="{77BEA4D8-5249-49B8-9220-4E98320441BB}">
      <dsp:nvSpPr>
        <dsp:cNvPr id="0" name=""/>
        <dsp:cNvSpPr/>
      </dsp:nvSpPr>
      <dsp:spPr>
        <a:xfrm>
          <a:off x="6228188" y="1082364"/>
          <a:ext cx="2750343" cy="19324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>
            <a:solidFill>
              <a:srgbClr val="7030A0"/>
            </a:solidFill>
          </a:endParaRPr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rgbClr val="7030A0"/>
              </a:solidFill>
            </a:rPr>
            <a:t>Более </a:t>
          </a:r>
          <a:r>
            <a:rPr lang="ru-RU" sz="3200" b="1" kern="1200" dirty="0" smtClean="0">
              <a:solidFill>
                <a:srgbClr val="7030A0"/>
              </a:solidFill>
            </a:rPr>
            <a:t>80 </a:t>
          </a:r>
          <a:r>
            <a:rPr lang="ru-RU" sz="2000" b="1" kern="1200" dirty="0" smtClean="0">
              <a:solidFill>
                <a:srgbClr val="7030A0"/>
              </a:solidFill>
            </a:rPr>
            <a:t>участников</a:t>
          </a:r>
          <a:endParaRPr lang="ru-RU" sz="2000" b="1" kern="1200" dirty="0">
            <a:solidFill>
              <a:srgbClr val="7030A0"/>
            </a:solidFill>
          </a:endParaRPr>
        </a:p>
      </dsp:txBody>
      <dsp:txXfrm>
        <a:off x="6228188" y="1082364"/>
        <a:ext cx="2750343" cy="193248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E14098-DBD1-4701-B015-54C689A000B1}">
      <dsp:nvSpPr>
        <dsp:cNvPr id="0" name=""/>
        <dsp:cNvSpPr/>
      </dsp:nvSpPr>
      <dsp:spPr>
        <a:xfrm>
          <a:off x="3312367" y="496"/>
          <a:ext cx="4968552" cy="19347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rgbClr val="7030A0"/>
              </a:solidFill>
            </a:rPr>
            <a:t>Сформировано 19 общественных советов при исполнительных органах государственной власти</a:t>
          </a:r>
          <a:endParaRPr lang="ru-RU" sz="1600" b="1" kern="1200" dirty="0">
            <a:solidFill>
              <a:srgbClr val="7030A0"/>
            </a:solidFill>
          </a:endParaRPr>
        </a:p>
      </dsp:txBody>
      <dsp:txXfrm>
        <a:off x="3312367" y="242342"/>
        <a:ext cx="4243015" cy="1451073"/>
      </dsp:txXfrm>
    </dsp:sp>
    <dsp:sp modelId="{8B09A5CE-61E0-4792-B625-A4F2C1912C21}">
      <dsp:nvSpPr>
        <dsp:cNvPr id="0" name=""/>
        <dsp:cNvSpPr/>
      </dsp:nvSpPr>
      <dsp:spPr>
        <a:xfrm>
          <a:off x="0" y="496"/>
          <a:ext cx="3312368" cy="19347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</a:rPr>
            <a:t>Общественные советы при исполнительных органах государственной власти Ханты-Мансийского автономного округа – Югры</a:t>
          </a:r>
          <a:endParaRPr lang="ru-RU" sz="1600" kern="1200" dirty="0"/>
        </a:p>
      </dsp:txBody>
      <dsp:txXfrm>
        <a:off x="94447" y="94943"/>
        <a:ext cx="3123474" cy="1745871"/>
      </dsp:txXfrm>
    </dsp:sp>
    <dsp:sp modelId="{008F7510-D101-405F-BE92-60D545FCA74D}">
      <dsp:nvSpPr>
        <dsp:cNvPr id="0" name=""/>
        <dsp:cNvSpPr/>
      </dsp:nvSpPr>
      <dsp:spPr>
        <a:xfrm>
          <a:off x="3312367" y="2128738"/>
          <a:ext cx="4968552" cy="19347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rgbClr val="7030A0"/>
              </a:solidFill>
            </a:rPr>
            <a:t>Сформированы 4 общественных совета, созданных при Департаменте социального развития, Департаменте здравоохранения, Департаменте образования и молодежной политике, Департаменте культуры автономного округа</a:t>
          </a:r>
          <a:endParaRPr lang="ru-RU" sz="1600" b="1" kern="1200" dirty="0">
            <a:solidFill>
              <a:srgbClr val="7030A0"/>
            </a:solidFill>
          </a:endParaRPr>
        </a:p>
      </dsp:txBody>
      <dsp:txXfrm>
        <a:off x="3312367" y="2370584"/>
        <a:ext cx="4243015" cy="1451073"/>
      </dsp:txXfrm>
    </dsp:sp>
    <dsp:sp modelId="{00705BAE-7680-4196-A019-299FD0F82C51}">
      <dsp:nvSpPr>
        <dsp:cNvPr id="0" name=""/>
        <dsp:cNvSpPr/>
      </dsp:nvSpPr>
      <dsp:spPr>
        <a:xfrm>
          <a:off x="0" y="2128738"/>
          <a:ext cx="3312368" cy="19347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</a:rPr>
            <a:t>Общественные советы при исполнительных органах государственной власти Ханты-Мансийского автономного округа – Югры по независимой оценке качества оказанных услуг</a:t>
          </a:r>
          <a:endParaRPr lang="ru-RU" sz="1800" b="1" kern="1200" dirty="0">
            <a:solidFill>
              <a:schemeClr val="bg1"/>
            </a:solidFill>
          </a:endParaRPr>
        </a:p>
      </dsp:txBody>
      <dsp:txXfrm>
        <a:off x="94447" y="2223185"/>
        <a:ext cx="3123474" cy="174587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E3F671-EC46-4730-B6C5-D5ADC0B596BD}">
      <dsp:nvSpPr>
        <dsp:cNvPr id="0" name=""/>
        <dsp:cNvSpPr/>
      </dsp:nvSpPr>
      <dsp:spPr>
        <a:xfrm>
          <a:off x="1179074" y="42846"/>
          <a:ext cx="2340061" cy="2340061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11 805 </a:t>
          </a:r>
          <a:r>
            <a:rPr lang="ru-RU" sz="1200" b="1" kern="1200" dirty="0" smtClean="0"/>
            <a:t>уникальных пользователей</a:t>
          </a:r>
          <a:endParaRPr lang="ru-RU" sz="1200" b="1" kern="1200" dirty="0"/>
        </a:p>
      </dsp:txBody>
      <dsp:txXfrm>
        <a:off x="1764089" y="1212877"/>
        <a:ext cx="1170031" cy="1170030"/>
      </dsp:txXfrm>
    </dsp:sp>
    <dsp:sp modelId="{D060E724-0835-4D8A-B6CD-82914DBF8CEA}">
      <dsp:nvSpPr>
        <dsp:cNvPr id="0" name=""/>
        <dsp:cNvSpPr/>
      </dsp:nvSpPr>
      <dsp:spPr>
        <a:xfrm>
          <a:off x="197" y="2340061"/>
          <a:ext cx="2340061" cy="2340061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98,6%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новых пользователей</a:t>
          </a:r>
          <a:endParaRPr lang="ru-RU" sz="1200" b="1" kern="1200" dirty="0"/>
        </a:p>
      </dsp:txBody>
      <dsp:txXfrm>
        <a:off x="585212" y="3510092"/>
        <a:ext cx="1170031" cy="1170030"/>
      </dsp:txXfrm>
    </dsp:sp>
    <dsp:sp modelId="{9F4F9726-110D-4F10-AB5E-C4E7B2390335}">
      <dsp:nvSpPr>
        <dsp:cNvPr id="0" name=""/>
        <dsp:cNvSpPr/>
      </dsp:nvSpPr>
      <dsp:spPr>
        <a:xfrm rot="10800000">
          <a:off x="1170228" y="2340061"/>
          <a:ext cx="2340061" cy="2340061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62 076 </a:t>
          </a:r>
          <a:r>
            <a:rPr lang="ru-RU" sz="1200" b="1" kern="1200" dirty="0" smtClean="0"/>
            <a:t>просмотров страниц</a:t>
          </a:r>
          <a:endParaRPr lang="ru-RU" sz="1200" b="1" kern="1200" dirty="0"/>
        </a:p>
      </dsp:txBody>
      <dsp:txXfrm rot="10800000">
        <a:off x="1755243" y="2340061"/>
        <a:ext cx="1170031" cy="1170030"/>
      </dsp:txXfrm>
    </dsp:sp>
    <dsp:sp modelId="{47CE4CFD-5119-4779-B54C-CA538FA3BAF5}">
      <dsp:nvSpPr>
        <dsp:cNvPr id="0" name=""/>
        <dsp:cNvSpPr/>
      </dsp:nvSpPr>
      <dsp:spPr>
        <a:xfrm>
          <a:off x="2340457" y="2322791"/>
          <a:ext cx="2340061" cy="2340061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на</a:t>
          </a:r>
          <a:r>
            <a:rPr lang="ru-RU" sz="1500" b="1" kern="1200" dirty="0" smtClean="0"/>
            <a:t> </a:t>
          </a:r>
          <a:r>
            <a:rPr lang="ru-RU" sz="1800" b="1" kern="1200" dirty="0" smtClean="0"/>
            <a:t>32%</a:t>
          </a:r>
          <a:r>
            <a:rPr lang="ru-RU" sz="1500" b="1" kern="1200" dirty="0" smtClean="0"/>
            <a:t> </a:t>
          </a:r>
          <a:r>
            <a:rPr lang="ru-RU" sz="1200" b="1" kern="1200" dirty="0" smtClean="0"/>
            <a:t>увеличилась глубина просмотра</a:t>
          </a:r>
          <a:endParaRPr lang="ru-RU" sz="1200" b="1" kern="1200" dirty="0"/>
        </a:p>
      </dsp:txBody>
      <dsp:txXfrm>
        <a:off x="2925472" y="3492822"/>
        <a:ext cx="1170031" cy="117003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4D5980-BEDC-4FE5-A839-BF73F7F5B46B}">
      <dsp:nvSpPr>
        <dsp:cNvPr id="0" name=""/>
        <dsp:cNvSpPr/>
      </dsp:nvSpPr>
      <dsp:spPr>
        <a:xfrm flipV="1">
          <a:off x="2448275" y="2064111"/>
          <a:ext cx="1910004" cy="669424"/>
        </a:xfrm>
        <a:prstGeom prst="triangle">
          <a:avLst/>
        </a:prstGeom>
        <a:solidFill>
          <a:schemeClr val="bg1">
            <a:alpha val="50000"/>
          </a:schemeClr>
        </a:solidFill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8C0ED0-5926-4172-BBDD-3E5C3085A989}">
      <dsp:nvSpPr>
        <dsp:cNvPr id="0" name=""/>
        <dsp:cNvSpPr/>
      </dsp:nvSpPr>
      <dsp:spPr>
        <a:xfrm>
          <a:off x="1872210" y="335905"/>
          <a:ext cx="3119009" cy="1551843"/>
        </a:xfrm>
        <a:prstGeom prst="roundRect">
          <a:avLst/>
        </a:prstGeom>
        <a:solidFill>
          <a:schemeClr val="lt1">
            <a:hueOff val="0"/>
            <a:satOff val="0"/>
            <a:lumOff val="0"/>
            <a:alpha val="5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Общественной палатой Югры направлено 197 рекомендаций</a:t>
          </a:r>
          <a:endParaRPr lang="ru-RU" sz="2200" b="1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1947965" y="411660"/>
        <a:ext cx="2967499" cy="1400333"/>
      </dsp:txXfrm>
    </dsp:sp>
    <dsp:sp modelId="{6278A263-59D9-4A91-8F59-6D9450E3C0CB}">
      <dsp:nvSpPr>
        <dsp:cNvPr id="0" name=""/>
        <dsp:cNvSpPr/>
      </dsp:nvSpPr>
      <dsp:spPr>
        <a:xfrm>
          <a:off x="1872210" y="2813781"/>
          <a:ext cx="3138986" cy="1551843"/>
        </a:xfrm>
        <a:prstGeom prst="roundRect">
          <a:avLst/>
        </a:prstGeom>
        <a:solidFill>
          <a:schemeClr val="lt1">
            <a:hueOff val="0"/>
            <a:satOff val="0"/>
            <a:lumOff val="0"/>
            <a:alpha val="5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Получено ответов на рекомендации Общественной палаты Югры – 91</a:t>
          </a:r>
          <a:endParaRPr lang="ru-RU" sz="2200" b="1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1947965" y="2889536"/>
        <a:ext cx="2987476" cy="14003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8475"/>
          </a:xfrm>
          <a:prstGeom prst="rect">
            <a:avLst/>
          </a:prstGeom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4" y="1"/>
            <a:ext cx="2971800" cy="498475"/>
          </a:xfrm>
          <a:prstGeom prst="rect">
            <a:avLst/>
          </a:prstGeom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055185E-8C65-42A0-84D8-7094BB0C03DD}" type="datetimeFigureOut">
              <a:rPr lang="ru-RU" altLang="ru-RU"/>
              <a:pPr>
                <a:defRPr/>
              </a:pPr>
              <a:t>09.01.2019</a:t>
            </a:fld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801"/>
            <a:ext cx="2971800" cy="498475"/>
          </a:xfrm>
          <a:prstGeom prst="rect">
            <a:avLst/>
          </a:prstGeom>
        </p:spPr>
        <p:txBody>
          <a:bodyPr vert="horz" wrap="square" lIns="91429" tIns="45714" rIns="91429" bIns="45714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4" y="9448801"/>
            <a:ext cx="2971800" cy="498475"/>
          </a:xfrm>
          <a:prstGeom prst="rect">
            <a:avLst/>
          </a:prstGeom>
        </p:spPr>
        <p:txBody>
          <a:bodyPr vert="horz" wrap="square" lIns="91429" tIns="45714" rIns="91429" bIns="4571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AEFF39A-029D-4C89-AC13-C310C8B4FBD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116320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8475"/>
          </a:xfrm>
          <a:prstGeom prst="rect">
            <a:avLst/>
          </a:prstGeom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1"/>
            <a:ext cx="2971800" cy="498475"/>
          </a:xfrm>
          <a:prstGeom prst="rect">
            <a:avLst/>
          </a:prstGeom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5E2CF3C-F18C-4352-9B67-457BC8A6C2B4}" type="datetimeFigureOut">
              <a:rPr lang="ru-RU" altLang="ru-RU"/>
              <a:pPr>
                <a:defRPr/>
              </a:pPr>
              <a:t>09.01.2019</a:t>
            </a:fld>
            <a:endParaRPr lang="ru-RU" alt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43013"/>
            <a:ext cx="447675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4" rIns="91429" bIns="45714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87901"/>
            <a:ext cx="5486400" cy="3916363"/>
          </a:xfrm>
          <a:prstGeom prst="rect">
            <a:avLst/>
          </a:prstGeom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/>
              <a:t>Образец текста</a:t>
            </a:r>
          </a:p>
          <a:p>
            <a:pPr lvl="1"/>
            <a:r>
              <a:rPr lang="ru-RU" altLang="ru-RU" noProof="0"/>
              <a:t>Второй уровень</a:t>
            </a:r>
          </a:p>
          <a:p>
            <a:pPr lvl="2"/>
            <a:r>
              <a:rPr lang="ru-RU" altLang="ru-RU" noProof="0"/>
              <a:t>Третий уровень</a:t>
            </a:r>
          </a:p>
          <a:p>
            <a:pPr lvl="3"/>
            <a:r>
              <a:rPr lang="ru-RU" altLang="ru-RU" noProof="0"/>
              <a:t>Четвертый уровень</a:t>
            </a:r>
          </a:p>
          <a:p>
            <a:pPr lvl="4"/>
            <a:r>
              <a:rPr lang="ru-RU" alt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1"/>
            <a:ext cx="2971800" cy="498475"/>
          </a:xfrm>
          <a:prstGeom prst="rect">
            <a:avLst/>
          </a:prstGeom>
        </p:spPr>
        <p:txBody>
          <a:bodyPr vert="horz" wrap="square" lIns="91429" tIns="45714" rIns="91429" bIns="45714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48801"/>
            <a:ext cx="2971800" cy="498475"/>
          </a:xfrm>
          <a:prstGeom prst="rect">
            <a:avLst/>
          </a:prstGeom>
        </p:spPr>
        <p:txBody>
          <a:bodyPr vert="horz" wrap="square" lIns="91429" tIns="45714" rIns="91429" bIns="4571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2B0EB5-7FA5-4616-BD74-D42A1E15E25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589324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E4EB7-39C5-46CE-84F4-B4C2345751E1}" type="datetimeFigureOut">
              <a:rPr lang="ru-RU" altLang="ru-RU"/>
              <a:pPr>
                <a:defRPr/>
              </a:pPr>
              <a:t>09.01.2019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5923A3-2414-4D65-8486-60539978E2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10165894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AC47A-9925-4FD2-ACBB-E97CDC5F97C8}" type="datetimeFigureOut">
              <a:rPr lang="ru-RU" altLang="ru-RU"/>
              <a:pPr>
                <a:defRPr/>
              </a:pPr>
              <a:t>09.01.2019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A979E0-BFC4-46ED-8962-58830A06B1C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748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2A8BC-2AD1-49E5-B96A-4F875ACFC058}" type="datetimeFigureOut">
              <a:rPr lang="ru-RU" altLang="ru-RU"/>
              <a:pPr>
                <a:defRPr/>
              </a:pPr>
              <a:t>09.01.2019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4228A3-5568-40D7-94DF-0EBB7245F3A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55516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F461C-ADA0-4A64-9CCC-504C9C16DD2B}" type="datetimeFigureOut">
              <a:rPr lang="ru-RU" altLang="ru-RU"/>
              <a:pPr>
                <a:defRPr/>
              </a:pPr>
              <a:t>09.01.2019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22B502-B14A-4451-8D83-6D136FBE58F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9253070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0FDCB-B1D1-491D-80B2-607A9D98B919}" type="datetimeFigureOut">
              <a:rPr lang="ru-RU" altLang="ru-RU"/>
              <a:pPr>
                <a:defRPr/>
              </a:pPr>
              <a:t>09.01.2019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E75034-DEE8-4091-BC28-89AB230CA46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9433916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B7D04-B4AD-4FA1-BD0D-99F343976AC6}" type="datetimeFigureOut">
              <a:rPr lang="ru-RU" altLang="ru-RU"/>
              <a:pPr>
                <a:defRPr/>
              </a:pPr>
              <a:t>09.01.2019</a:t>
            </a:fld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CB610C-0DE1-4BEB-B49E-A50B54DC6FA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35937013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A20AD-FC14-4483-9962-999FF793C3E4}" type="datetimeFigureOut">
              <a:rPr lang="ru-RU" altLang="ru-RU"/>
              <a:pPr>
                <a:defRPr/>
              </a:pPr>
              <a:t>09.01.2019</a:t>
            </a:fld>
            <a:endParaRPr lang="ru-RU" alt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4D48B5-17F4-48E7-87CA-1C5718D2B4E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8342865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B3CBC-08A2-42C7-84F4-2576E240F6D4}" type="datetimeFigureOut">
              <a:rPr lang="ru-RU" altLang="ru-RU"/>
              <a:pPr>
                <a:defRPr/>
              </a:pPr>
              <a:t>09.01.2019</a:t>
            </a:fld>
            <a:endParaRPr lang="ru-RU" alt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BBAD2B-0665-468F-A03F-271960900C3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5896378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AE684-4908-4B11-B89E-404AC7FA7227}" type="datetimeFigureOut">
              <a:rPr lang="ru-RU" altLang="ru-RU"/>
              <a:pPr>
                <a:defRPr/>
              </a:pPr>
              <a:t>09.01.2019</a:t>
            </a:fld>
            <a:endParaRPr lang="ru-RU" alt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6CAA74-BB27-4635-9459-1C8940948C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1452170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69285-0913-4A6A-B4B9-F816F691D033}" type="datetimeFigureOut">
              <a:rPr lang="ru-RU" altLang="ru-RU"/>
              <a:pPr>
                <a:defRPr/>
              </a:pPr>
              <a:t>09.01.2019</a:t>
            </a:fld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0E687-1524-484D-BE50-982D4FEC006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82500341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9918E-F786-49E4-A94C-74AAA51C9606}" type="datetimeFigureOut">
              <a:rPr lang="ru-RU" altLang="ru-RU"/>
              <a:pPr>
                <a:defRPr/>
              </a:pPr>
              <a:t>09.01.2019</a:t>
            </a:fld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5ECE5-84CA-40A0-B7F0-F7C484483D6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7640000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4B4467B-6812-4D8D-9991-09F3EE95536D}" type="datetimeFigureOut">
              <a:rPr lang="ru-RU" altLang="ru-RU"/>
              <a:pPr>
                <a:defRPr/>
              </a:pPr>
              <a:t>09.01.2019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F906C3AA-2794-462D-A616-E7E443B2AC1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08" r:id="rId5"/>
    <p:sldLayoutId id="2147484109" r:id="rId6"/>
    <p:sldLayoutId id="2147484110" r:id="rId7"/>
    <p:sldLayoutId id="2147484111" r:id="rId8"/>
    <p:sldLayoutId id="2147484112" r:id="rId9"/>
    <p:sldLayoutId id="2147484113" r:id="rId10"/>
    <p:sldLayoutId id="2147484114" r:id="rId11"/>
  </p:sldLayoutIdLst>
  <p:transition spd="slow">
    <p:fade/>
  </p:transition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17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k.com/away.php?to=https://www.instagram.com/ophmao86/&amp;cc_key=" TargetMode="External"/><Relationship Id="rId5" Type="http://schemas.openxmlformats.org/officeDocument/2006/relationships/hyperlink" Target="https://vk.com/ophmao" TargetMode="External"/><Relationship Id="rId4" Type="http://schemas.openxmlformats.org/officeDocument/2006/relationships/hyperlink" Target="http://www.ophmao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рямоугольник 5"/>
          <p:cNvSpPr>
            <a:spLocks noChangeArrowheads="1"/>
          </p:cNvSpPr>
          <p:nvPr/>
        </p:nvSpPr>
        <p:spPr bwMode="auto">
          <a:xfrm>
            <a:off x="107504" y="2276872"/>
            <a:ext cx="91440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spAutoFit/>
          </a:bodyPr>
          <a:lstStyle>
            <a:lvl1pPr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9pPr>
          </a:lstStyle>
          <a:p>
            <a:pPr algn="ctr"/>
            <a:endParaRPr lang="ru-RU" sz="2800" b="1" dirty="0" smtClean="0">
              <a:solidFill>
                <a:srgbClr val="2F559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solidFill>
                <a:srgbClr val="2F559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2F5597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sz="2800" b="1" dirty="0">
                <a:solidFill>
                  <a:srgbClr val="2F5597"/>
                </a:solidFill>
                <a:latin typeface="Times New Roman" pitchFamily="18" charset="0"/>
                <a:cs typeface="Times New Roman" pitchFamily="18" charset="0"/>
              </a:rPr>
              <a:t>деятельности Казенного учреждения</a:t>
            </a:r>
          </a:p>
          <a:p>
            <a:pPr algn="ctr"/>
            <a:r>
              <a:rPr lang="ru-RU" sz="2800" b="1" dirty="0">
                <a:solidFill>
                  <a:srgbClr val="2F5597"/>
                </a:solidFill>
                <a:latin typeface="Times New Roman" pitchFamily="18" charset="0"/>
                <a:cs typeface="Times New Roman" pitchFamily="18" charset="0"/>
              </a:rPr>
              <a:t> Ханты-Мансийского автономного округа – Югры </a:t>
            </a:r>
          </a:p>
          <a:p>
            <a:pPr algn="ctr"/>
            <a:r>
              <a:rPr lang="ru-RU" sz="2800" b="1" dirty="0">
                <a:solidFill>
                  <a:srgbClr val="2F5597"/>
                </a:solidFill>
                <a:latin typeface="Times New Roman" pitchFamily="18" charset="0"/>
                <a:cs typeface="Times New Roman" pitchFamily="18" charset="0"/>
              </a:rPr>
              <a:t>«Аппарат Общественной палаты </a:t>
            </a:r>
          </a:p>
          <a:p>
            <a:pPr algn="ctr"/>
            <a:r>
              <a:rPr lang="ru-RU" sz="2800" b="1" dirty="0">
                <a:solidFill>
                  <a:srgbClr val="2F5597"/>
                </a:solidFill>
                <a:latin typeface="Times New Roman" pitchFamily="18" charset="0"/>
                <a:cs typeface="Times New Roman" pitchFamily="18" charset="0"/>
              </a:rPr>
              <a:t>Ханты-Мансийского </a:t>
            </a:r>
            <a:endParaRPr lang="ru-RU" sz="2800" b="1" dirty="0" smtClean="0">
              <a:solidFill>
                <a:srgbClr val="2F559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2F5597"/>
                </a:solidFill>
                <a:latin typeface="Times New Roman" pitchFamily="18" charset="0"/>
                <a:cs typeface="Times New Roman" pitchFamily="18" charset="0"/>
              </a:rPr>
              <a:t>автономного </a:t>
            </a:r>
            <a:r>
              <a:rPr lang="ru-RU" sz="2800" b="1" dirty="0">
                <a:solidFill>
                  <a:srgbClr val="2F5597"/>
                </a:solidFill>
                <a:latin typeface="Times New Roman" pitchFamily="18" charset="0"/>
                <a:cs typeface="Times New Roman" pitchFamily="18" charset="0"/>
              </a:rPr>
              <a:t>округа – Югры</a:t>
            </a:r>
            <a:r>
              <a:rPr lang="ru-RU" sz="2800" b="1" dirty="0" smtClean="0">
                <a:solidFill>
                  <a:srgbClr val="2F5597"/>
                </a:solidFill>
                <a:latin typeface="Times New Roman" pitchFamily="18" charset="0"/>
                <a:cs typeface="Times New Roman" pitchFamily="18" charset="0"/>
              </a:rPr>
              <a:t>» за 2018 год</a:t>
            </a:r>
            <a:endParaRPr lang="ru-RU" sz="2800" b="1" dirty="0">
              <a:solidFill>
                <a:srgbClr val="2F559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800" b="1" dirty="0">
              <a:solidFill>
                <a:srgbClr val="2F559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800" b="1" dirty="0" smtClean="0">
              <a:solidFill>
                <a:srgbClr val="2F559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laskinms\Desktop\Нужное в работе\Логотипы\ЛОГОТИП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431" y="61317"/>
            <a:ext cx="1892300" cy="2051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5"/>
          <p:cNvSpPr>
            <a:spLocks noChangeArrowheads="1"/>
          </p:cNvSpPr>
          <p:nvPr/>
        </p:nvSpPr>
        <p:spPr bwMode="auto">
          <a:xfrm>
            <a:off x="0" y="333375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9pPr>
          </a:lstStyle>
          <a:p>
            <a:pPr algn="ctr" eaLnBrk="1" hangingPunct="1"/>
            <a:r>
              <a:rPr lang="ru-RU" sz="3200" b="1" dirty="0" smtClean="0">
                <a:solidFill>
                  <a:srgbClr val="7030A0"/>
                </a:solidFill>
                <a:latin typeface="+mj-lt"/>
              </a:rPr>
              <a:t>Федеральные конкурсы</a:t>
            </a:r>
            <a:endParaRPr lang="ru-RU" altLang="ru-RU" sz="3200" b="1" dirty="0"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8195" name="Picture 3" descr="C:\Users\laskinms\Desktop\Нужное в работе\Логотипы\ЛОГОТИП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4200" y="5762625"/>
            <a:ext cx="93980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270886089"/>
              </p:ext>
            </p:extLst>
          </p:nvPr>
        </p:nvGraphicFramePr>
        <p:xfrm>
          <a:off x="35496" y="1592797"/>
          <a:ext cx="9144000" cy="30603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811287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157312494"/>
              </p:ext>
            </p:extLst>
          </p:nvPr>
        </p:nvGraphicFramePr>
        <p:xfrm>
          <a:off x="539552" y="1556792"/>
          <a:ext cx="828092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51520" y="548680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solidFill>
                  <a:srgbClr val="7030A0"/>
                </a:solidFill>
                <a:latin typeface="+mj-lt"/>
              </a:rPr>
              <a:t>Общественные советы </a:t>
            </a:r>
            <a:endParaRPr lang="ru-RU" sz="3600" dirty="0"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8" name="Picture 3" descr="C:\Users\laskinms\Desktop\Нужное в работе\Логотипы\ЛОГОТИП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4200" y="5762625"/>
            <a:ext cx="93980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18926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2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3" descr="C:\Users\laskinms\Desktop\Нужное в работе\Логотипы\ЛОГОТИП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4838" y="5732463"/>
            <a:ext cx="935037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966A64F8-4690-4DDB-B723-7B12C19AC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60648"/>
            <a:ext cx="7886700" cy="1038316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7030A0"/>
                </a:solidFill>
              </a:rPr>
              <a:t>Сайт Общественной палаты </a:t>
            </a:r>
            <a:r>
              <a:rPr lang="ru-RU" sz="3600" b="1" dirty="0" smtClean="0">
                <a:solidFill>
                  <a:srgbClr val="7030A0"/>
                </a:solidFill>
              </a:rPr>
              <a:t>Югры</a:t>
            </a:r>
            <a:r>
              <a:rPr lang="ru-RU" sz="3600" b="1" dirty="0" smtClean="0">
                <a:solidFill>
                  <a:srgbClr val="1E4E79"/>
                </a:solidFill>
              </a:rPr>
              <a:t/>
            </a:r>
            <a:br>
              <a:rPr lang="ru-RU" sz="3600" b="1" dirty="0" smtClean="0">
                <a:solidFill>
                  <a:srgbClr val="1E4E79"/>
                </a:solidFill>
              </a:rPr>
            </a:br>
            <a:endParaRPr lang="ru-RU" sz="1600" b="1" dirty="0">
              <a:solidFill>
                <a:srgbClr val="1E4E79"/>
              </a:solidFill>
              <a:latin typeface="+mn-lt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4797229"/>
              </p:ext>
            </p:extLst>
          </p:nvPr>
        </p:nvGraphicFramePr>
        <p:xfrm>
          <a:off x="4211960" y="1124744"/>
          <a:ext cx="4680519" cy="46801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051" name="Picture 3" descr="C:\Users\laskinms\Desktop\Безымянный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1" y="1124744"/>
            <a:ext cx="3833953" cy="4248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8963" y="6237312"/>
            <a:ext cx="40895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По </a:t>
            </a:r>
            <a:r>
              <a:rPr lang="ru-RU" b="1" dirty="0">
                <a:solidFill>
                  <a:srgbClr val="7030A0"/>
                </a:solidFill>
              </a:rPr>
              <a:t>состоянию на 10 декабря 2018 года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27398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3" descr="C:\Users\laskinms\Desktop\Нужное в работе\Логотипы\ЛОГОТИП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4838" y="5732463"/>
            <a:ext cx="935037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966A64F8-4690-4DDB-B723-7B12C19AC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372" y="340955"/>
            <a:ext cx="7886700" cy="1038316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7030A0"/>
                </a:solidFill>
              </a:rPr>
              <a:t>Периодические издания </a:t>
            </a:r>
            <a:r>
              <a:rPr lang="en-US" b="1" dirty="0">
                <a:solidFill>
                  <a:srgbClr val="7030A0"/>
                </a:solidFill>
                <a:cs typeface="+mj-ea"/>
              </a:rPr>
              <a:t/>
            </a:r>
            <a:br>
              <a:rPr lang="en-US" b="1" dirty="0">
                <a:solidFill>
                  <a:srgbClr val="7030A0"/>
                </a:solidFill>
                <a:cs typeface="+mj-ea"/>
              </a:rPr>
            </a:br>
            <a:r>
              <a:rPr lang="ru-RU" sz="3600" b="1" dirty="0">
                <a:solidFill>
                  <a:srgbClr val="7030A0"/>
                </a:solidFill>
              </a:rPr>
              <a:t>Общественной палаты Югры</a:t>
            </a:r>
          </a:p>
        </p:txBody>
      </p:sp>
      <p:pic>
        <p:nvPicPr>
          <p:cNvPr id="3074" name="Picture 2" descr="C:\Users\laskinms\Desktop\доклад 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03" y="1484784"/>
            <a:ext cx="3497886" cy="493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laskinms\Desktop\вестник 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941" y="1501697"/>
            <a:ext cx="3495840" cy="4925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3750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3" descr="C:\Users\laskinms\Desktop\Нужное в работе\Логотипы\ЛОГОТИП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4838" y="5732463"/>
            <a:ext cx="935037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966A64F8-4690-4DDB-B723-7B12C19AC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372" y="340955"/>
            <a:ext cx="7886700" cy="1038316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1E4E79"/>
                </a:solidFill>
              </a:rPr>
              <a:t>Рекомендации Общественной палаты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106344133"/>
              </p:ext>
            </p:extLst>
          </p:nvPr>
        </p:nvGraphicFramePr>
        <p:xfrm>
          <a:off x="1043608" y="1364903"/>
          <a:ext cx="6680200" cy="4365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0" y="6381328"/>
            <a:ext cx="4113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По состоянию на 10 декабря 2018 года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85277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3" descr="C:\Users\laskinms\Desktop\Нужное в работе\Логотипы\ЛОГОТИП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4838" y="5732463"/>
            <a:ext cx="935037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966A64F8-4690-4DDB-B723-7B12C19AC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620688"/>
            <a:ext cx="7886700" cy="1038316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7030A0"/>
                </a:solidFill>
              </a:rPr>
              <a:t>Финансовое обеспечение Учреждения </a:t>
            </a:r>
            <a:r>
              <a:rPr lang="ru-RU" sz="3600" b="1" dirty="0" smtClean="0">
                <a:solidFill>
                  <a:srgbClr val="1E4E79"/>
                </a:solidFill>
              </a:rPr>
              <a:t/>
            </a:r>
            <a:br>
              <a:rPr lang="ru-RU" sz="3600" b="1" dirty="0" smtClean="0">
                <a:solidFill>
                  <a:srgbClr val="1E4E79"/>
                </a:solidFill>
              </a:rPr>
            </a:br>
            <a:endParaRPr lang="ru-RU" sz="3600" b="1" dirty="0">
              <a:solidFill>
                <a:srgbClr val="1E4E79"/>
              </a:solidFill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D334346C-AA48-4DEB-94D6-F5B020313B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7030A0"/>
                </a:solidFill>
              </a:rPr>
              <a:t>Учреждением </a:t>
            </a:r>
            <a:r>
              <a:rPr lang="ru-RU" b="1" dirty="0">
                <a:solidFill>
                  <a:srgbClr val="7030A0"/>
                </a:solidFill>
              </a:rPr>
              <a:t>на 10.12.2018 года было заключено 57 государственных контрактов и договоров, в том числе следующим способами</a:t>
            </a:r>
            <a:r>
              <a:rPr lang="ru-RU" b="1" dirty="0" smtClean="0">
                <a:solidFill>
                  <a:srgbClr val="7030A0"/>
                </a:solidFill>
              </a:rPr>
              <a:t>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dirty="0">
              <a:solidFill>
                <a:srgbClr val="7030A0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b="1" dirty="0" smtClean="0">
                <a:solidFill>
                  <a:srgbClr val="7030A0"/>
                </a:solidFill>
              </a:rPr>
              <a:t>Открытый </a:t>
            </a:r>
            <a:r>
              <a:rPr lang="ru-RU" b="1" dirty="0">
                <a:solidFill>
                  <a:srgbClr val="7030A0"/>
                </a:solidFill>
              </a:rPr>
              <a:t>аукцион - 1, на сумму </a:t>
            </a:r>
            <a:r>
              <a:rPr lang="ru-RU" b="1" dirty="0" smtClean="0">
                <a:solidFill>
                  <a:srgbClr val="7030A0"/>
                </a:solidFill>
              </a:rPr>
              <a:t>824 000 руб.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solidFill>
                <a:srgbClr val="7030A0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b="1" dirty="0" smtClean="0">
                <a:solidFill>
                  <a:srgbClr val="7030A0"/>
                </a:solidFill>
              </a:rPr>
              <a:t>Опережающая </a:t>
            </a:r>
            <a:r>
              <a:rPr lang="ru-RU" b="1" dirty="0">
                <a:solidFill>
                  <a:srgbClr val="7030A0"/>
                </a:solidFill>
              </a:rPr>
              <a:t>закупка на 2019 год - открытый аукцион -</a:t>
            </a:r>
            <a:r>
              <a:rPr lang="ru-RU" b="1" dirty="0" smtClean="0">
                <a:solidFill>
                  <a:srgbClr val="7030A0"/>
                </a:solidFill>
              </a:rPr>
              <a:t>1 024 452 </a:t>
            </a:r>
            <a:r>
              <a:rPr lang="ru-RU" b="1" dirty="0">
                <a:solidFill>
                  <a:srgbClr val="7030A0"/>
                </a:solidFill>
              </a:rPr>
              <a:t>руб</a:t>
            </a:r>
            <a:r>
              <a:rPr lang="ru-RU" b="1" dirty="0" smtClean="0">
                <a:solidFill>
                  <a:srgbClr val="7030A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solidFill>
                <a:srgbClr val="7030A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7030A0"/>
                </a:solidFill>
              </a:rPr>
              <a:t>- Закупки у единственного поставщика - 55 </a:t>
            </a:r>
            <a:r>
              <a:rPr lang="ru-RU" b="1" dirty="0" smtClean="0">
                <a:solidFill>
                  <a:srgbClr val="7030A0"/>
                </a:solidFill>
              </a:rPr>
              <a:t>договоров, </a:t>
            </a:r>
            <a:r>
              <a:rPr lang="ru-RU" b="1" dirty="0">
                <a:solidFill>
                  <a:srgbClr val="7030A0"/>
                </a:solidFill>
              </a:rPr>
              <a:t>на сумму  </a:t>
            </a:r>
            <a:r>
              <a:rPr lang="ru-RU" b="1" dirty="0" smtClean="0">
                <a:solidFill>
                  <a:srgbClr val="7030A0"/>
                </a:solidFill>
              </a:rPr>
              <a:t>1 895 358 </a:t>
            </a:r>
            <a:r>
              <a:rPr lang="ru-RU" b="1" dirty="0">
                <a:solidFill>
                  <a:srgbClr val="7030A0"/>
                </a:solidFill>
              </a:rPr>
              <a:t>руб.52 коп.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dirty="0" smtClean="0">
              <a:solidFill>
                <a:srgbClr val="7030A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7030A0"/>
                </a:solidFill>
              </a:rPr>
              <a:t>Планируемое </a:t>
            </a:r>
            <a:r>
              <a:rPr lang="ru-RU" b="1" dirty="0">
                <a:solidFill>
                  <a:srgbClr val="7030A0"/>
                </a:solidFill>
              </a:rPr>
              <a:t>исполнение сметы на 2018 год составит 99,9%.  </a:t>
            </a:r>
          </a:p>
          <a:p>
            <a:pPr>
              <a:spcBef>
                <a:spcPts val="70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43055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3" descr="C:\Users\laskinms\Desktop\Нужное в работе\Логотипы\ЛОГОТИП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4838" y="5732463"/>
            <a:ext cx="935037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966A64F8-4690-4DDB-B723-7B12C19AC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12976"/>
            <a:ext cx="9143700" cy="1684129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1E4E79"/>
                </a:solidFill>
              </a:rPr>
              <a:t/>
            </a:r>
            <a:br>
              <a:rPr lang="ru-RU" sz="3200" b="1" dirty="0" smtClean="0">
                <a:solidFill>
                  <a:srgbClr val="1E4E79"/>
                </a:solidFill>
              </a:rPr>
            </a:br>
            <a:r>
              <a:rPr lang="ru-RU" sz="3200" b="1" dirty="0" smtClean="0">
                <a:solidFill>
                  <a:srgbClr val="1E4E79"/>
                </a:solidFill>
              </a:rPr>
              <a:t>Сайт: </a:t>
            </a:r>
            <a:r>
              <a:rPr lang="en-US" sz="3200" b="1" dirty="0">
                <a:solidFill>
                  <a:srgbClr val="1E4E79"/>
                </a:solidFill>
                <a:hlinkClick r:id="rId4"/>
              </a:rPr>
              <a:t>http://</a:t>
            </a:r>
            <a:r>
              <a:rPr lang="en-US" sz="3200" b="1" dirty="0" smtClean="0">
                <a:solidFill>
                  <a:srgbClr val="1E4E79"/>
                </a:solidFill>
                <a:hlinkClick r:id="rId4"/>
              </a:rPr>
              <a:t>www.ophmao.ru</a:t>
            </a:r>
            <a:r>
              <a:rPr lang="ru-RU" sz="3200" b="1" dirty="0" smtClean="0">
                <a:solidFill>
                  <a:srgbClr val="1E4E79"/>
                </a:solidFill>
              </a:rPr>
              <a:t/>
            </a:r>
            <a:br>
              <a:rPr lang="ru-RU" sz="3200" b="1" dirty="0" smtClean="0">
                <a:solidFill>
                  <a:srgbClr val="1E4E79"/>
                </a:solidFill>
              </a:rPr>
            </a:br>
            <a:r>
              <a:rPr lang="ru-RU" sz="3200" b="1" dirty="0" smtClean="0">
                <a:solidFill>
                  <a:srgbClr val="1E4E79"/>
                </a:solidFill>
              </a:rPr>
              <a:t/>
            </a:r>
            <a:br>
              <a:rPr lang="ru-RU" sz="3200" b="1" dirty="0" smtClean="0">
                <a:solidFill>
                  <a:srgbClr val="1E4E79"/>
                </a:solidFill>
              </a:rPr>
            </a:br>
            <a:r>
              <a:rPr lang="ru-RU" sz="3200" b="1" dirty="0" smtClean="0">
                <a:solidFill>
                  <a:srgbClr val="1E4E79"/>
                </a:solidFill>
              </a:rPr>
              <a:t>Группа </a:t>
            </a:r>
            <a:r>
              <a:rPr lang="ru-RU" sz="3200" b="1" dirty="0" err="1" smtClean="0">
                <a:solidFill>
                  <a:srgbClr val="1E4E79"/>
                </a:solidFill>
              </a:rPr>
              <a:t>Вконтакте</a:t>
            </a:r>
            <a:r>
              <a:rPr lang="ru-RU" sz="3200" b="1" dirty="0" smtClean="0">
                <a:solidFill>
                  <a:srgbClr val="1E4E79"/>
                </a:solidFill>
              </a:rPr>
              <a:t>: </a:t>
            </a:r>
            <a:r>
              <a:rPr lang="en-US" sz="3200" b="1" dirty="0" smtClean="0">
                <a:solidFill>
                  <a:srgbClr val="1E4E79"/>
                </a:solidFill>
                <a:hlinkClick r:id="rId5"/>
              </a:rPr>
              <a:t>https</a:t>
            </a:r>
            <a:r>
              <a:rPr lang="en-US" sz="3200" b="1" dirty="0">
                <a:solidFill>
                  <a:srgbClr val="1E4E79"/>
                </a:solidFill>
                <a:hlinkClick r:id="rId5"/>
              </a:rPr>
              <a:t>://</a:t>
            </a:r>
            <a:r>
              <a:rPr lang="en-US" sz="3200" b="1" dirty="0" smtClean="0">
                <a:solidFill>
                  <a:srgbClr val="1E4E79"/>
                </a:solidFill>
                <a:hlinkClick r:id="rId5"/>
              </a:rPr>
              <a:t>vk.com/ophmao</a:t>
            </a:r>
            <a:r>
              <a:rPr lang="ru-RU" sz="3200" b="1" dirty="0" smtClean="0">
                <a:solidFill>
                  <a:srgbClr val="1E4E79"/>
                </a:solidFill>
              </a:rPr>
              <a:t/>
            </a:r>
            <a:br>
              <a:rPr lang="ru-RU" sz="3200" b="1" dirty="0" smtClean="0">
                <a:solidFill>
                  <a:srgbClr val="1E4E79"/>
                </a:solidFill>
              </a:rPr>
            </a:br>
            <a:r>
              <a:rPr lang="ru-RU" sz="3200" b="1" dirty="0">
                <a:solidFill>
                  <a:srgbClr val="1E4E79"/>
                </a:solidFill>
              </a:rPr>
              <a:t/>
            </a:r>
            <a:br>
              <a:rPr lang="ru-RU" sz="3200" b="1" dirty="0">
                <a:solidFill>
                  <a:srgbClr val="1E4E79"/>
                </a:solidFill>
              </a:rPr>
            </a:br>
            <a:r>
              <a:rPr lang="ru-RU" sz="3200" b="1" dirty="0" err="1" smtClean="0">
                <a:solidFill>
                  <a:srgbClr val="1E4E79"/>
                </a:solidFill>
              </a:rPr>
              <a:t>Инстаграм</a:t>
            </a:r>
            <a:r>
              <a:rPr lang="ru-RU" sz="3200" b="1" dirty="0" smtClean="0">
                <a:solidFill>
                  <a:srgbClr val="1E4E79"/>
                </a:solidFill>
              </a:rPr>
              <a:t>: </a:t>
            </a:r>
            <a:r>
              <a:rPr lang="en-US" sz="3200" b="1" dirty="0">
                <a:hlinkClick r:id="rId6"/>
              </a:rPr>
              <a:t>https://www.instagram.com/ophmao86/</a:t>
            </a:r>
            <a:r>
              <a:rPr lang="ru-RU" sz="3200" b="1" dirty="0" smtClean="0">
                <a:solidFill>
                  <a:srgbClr val="1E4E79"/>
                </a:solidFill>
              </a:rPr>
              <a:t> </a:t>
            </a:r>
            <a:r>
              <a:rPr lang="ru-RU" sz="3600" b="1" dirty="0" smtClean="0">
                <a:solidFill>
                  <a:srgbClr val="1E4E79"/>
                </a:solidFill>
              </a:rPr>
              <a:t/>
            </a:r>
            <a:br>
              <a:rPr lang="ru-RU" sz="3600" b="1" dirty="0" smtClean="0">
                <a:solidFill>
                  <a:srgbClr val="1E4E79"/>
                </a:solidFill>
              </a:rPr>
            </a:br>
            <a:endParaRPr lang="ru-RU" sz="3600" b="1" dirty="0">
              <a:solidFill>
                <a:srgbClr val="1E4E79"/>
              </a:solidFill>
            </a:endParaRPr>
          </a:p>
        </p:txBody>
      </p:sp>
      <p:sp>
        <p:nvSpPr>
          <p:cNvPr id="5" name="Заголовок 3">
            <a:extLst>
              <a:ext uri="{FF2B5EF4-FFF2-40B4-BE49-F238E27FC236}">
                <a16:creationId xmlns:a16="http://schemas.microsoft.com/office/drawing/2014/main" xmlns="" id="{966A64F8-4690-4DDB-B723-7B12C19AC220}"/>
              </a:ext>
            </a:extLst>
          </p:cNvPr>
          <p:cNvSpPr txBox="1">
            <a:spLocks/>
          </p:cNvSpPr>
          <p:nvPr/>
        </p:nvSpPr>
        <p:spPr bwMode="auto">
          <a:xfrm>
            <a:off x="-25914" y="239833"/>
            <a:ext cx="9143700" cy="124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charset="0"/>
              </a:defRPr>
            </a:lvl9pPr>
          </a:lstStyle>
          <a:p>
            <a:pPr algn="ctr"/>
            <a:r>
              <a:rPr lang="ru-RU" sz="3200" b="1" dirty="0" smtClean="0">
                <a:solidFill>
                  <a:srgbClr val="1E4E79"/>
                </a:solidFill>
              </a:rPr>
              <a:t/>
            </a:r>
            <a:br>
              <a:rPr lang="ru-RU" sz="3200" b="1" dirty="0" smtClean="0">
                <a:solidFill>
                  <a:srgbClr val="1E4E79"/>
                </a:solidFill>
              </a:rPr>
            </a:br>
            <a:endParaRPr lang="ru-RU" sz="3200" b="1" dirty="0" smtClean="0">
              <a:solidFill>
                <a:srgbClr val="1E4E79"/>
              </a:solidFill>
            </a:endParaRPr>
          </a:p>
          <a:p>
            <a:pPr algn="ctr"/>
            <a:endParaRPr lang="ru-RU" sz="32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Информационные ресурсы 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Общественной палаты Югры</a:t>
            </a:r>
            <a:br>
              <a:rPr lang="ru-RU" sz="3200" b="1" dirty="0" smtClean="0">
                <a:solidFill>
                  <a:srgbClr val="7030A0"/>
                </a:solidFill>
              </a:rPr>
            </a:br>
            <a:r>
              <a:rPr lang="ru-RU" sz="3200" b="1" dirty="0" smtClean="0">
                <a:solidFill>
                  <a:srgbClr val="1E4E79"/>
                </a:solidFill>
              </a:rPr>
              <a:t/>
            </a:r>
            <a:br>
              <a:rPr lang="ru-RU" sz="3200" b="1" dirty="0" smtClean="0">
                <a:solidFill>
                  <a:srgbClr val="1E4E79"/>
                </a:solidFill>
              </a:rPr>
            </a:br>
            <a:r>
              <a:rPr lang="ru-RU" sz="3600" b="1" dirty="0" smtClean="0">
                <a:solidFill>
                  <a:srgbClr val="1E4E79"/>
                </a:solidFill>
              </a:rPr>
              <a:t/>
            </a:r>
            <a:br>
              <a:rPr lang="ru-RU" sz="3600" b="1" dirty="0" smtClean="0">
                <a:solidFill>
                  <a:srgbClr val="1E4E79"/>
                </a:solidFill>
              </a:rPr>
            </a:br>
            <a:endParaRPr lang="ru-RU" sz="3600" b="1" dirty="0">
              <a:solidFill>
                <a:srgbClr val="1E4E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8948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33375"/>
            <a:ext cx="7886700" cy="8636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altLang="ru-RU" sz="3600" b="1" dirty="0">
                <a:solidFill>
                  <a:srgbClr val="2F5597"/>
                </a:solidFill>
                <a:latin typeface="+mn-lt"/>
              </a:rPr>
              <a:t>Цель учреждения </a:t>
            </a:r>
          </a:p>
        </p:txBody>
      </p:sp>
      <p:pic>
        <p:nvPicPr>
          <p:cNvPr id="3076" name="Picture 3" descr="C:\Users\laskinms\Desktop\Нужное в работе\Логотипы\ЛОГОТИП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4359" y="5767388"/>
            <a:ext cx="936625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2221F44-F059-475E-A150-23FC42495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spcBef>
                <a:spcPts val="700"/>
              </a:spcBef>
              <a:buNone/>
            </a:pPr>
            <a:endParaRPr lang="ru-RU" sz="3200" dirty="0">
              <a:solidFill>
                <a:srgbClr val="1E4E79"/>
              </a:solidFill>
            </a:endParaRPr>
          </a:p>
          <a:p>
            <a:pPr marL="0" indent="0" algn="ctr">
              <a:spcBef>
                <a:spcPts val="700"/>
              </a:spcBef>
              <a:buNone/>
            </a:pPr>
            <a:r>
              <a:rPr lang="ru-RU" sz="3200" b="1" dirty="0">
                <a:solidFill>
                  <a:srgbClr val="7030A0"/>
                </a:solidFill>
              </a:rPr>
              <a:t>Обеспечение деятельности </a:t>
            </a:r>
            <a:endParaRPr lang="ru-RU" sz="3200" b="1" dirty="0" smtClean="0">
              <a:solidFill>
                <a:srgbClr val="7030A0"/>
              </a:solidFill>
            </a:endParaRPr>
          </a:p>
          <a:p>
            <a:pPr marL="0" indent="0" algn="ctr">
              <a:spcBef>
                <a:spcPts val="700"/>
              </a:spcBef>
              <a:buNone/>
            </a:pPr>
            <a:r>
              <a:rPr lang="ru-RU" sz="3200" b="1" dirty="0" smtClean="0">
                <a:solidFill>
                  <a:srgbClr val="7030A0"/>
                </a:solidFill>
              </a:rPr>
              <a:t>Общественной </a:t>
            </a:r>
            <a:r>
              <a:rPr lang="ru-RU" sz="3200" b="1" dirty="0">
                <a:solidFill>
                  <a:srgbClr val="7030A0"/>
                </a:solidFill>
              </a:rPr>
              <a:t>палаты Ханты-Мансийского автономного округа – Югры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33375"/>
            <a:ext cx="7886700" cy="8636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altLang="ru-RU" sz="3200" b="1" dirty="0" smtClean="0">
                <a:solidFill>
                  <a:srgbClr val="2F5597"/>
                </a:solidFill>
                <a:latin typeface="+mn-lt"/>
              </a:rPr>
              <a:t>V </a:t>
            </a:r>
            <a:r>
              <a:rPr lang="ru-RU" altLang="ru-RU" sz="3200" b="1" dirty="0" smtClean="0">
                <a:solidFill>
                  <a:srgbClr val="2F5597"/>
                </a:solidFill>
                <a:latin typeface="+mn-lt"/>
              </a:rPr>
              <a:t>Состав Общественной палаты Югры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5452689"/>
              </p:ext>
            </p:extLst>
          </p:nvPr>
        </p:nvGraphicFramePr>
        <p:xfrm>
          <a:off x="628650" y="1412777"/>
          <a:ext cx="7776000" cy="435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6" name="Picture 3" descr="C:\Users\laskinms\Desktop\Нужное в работе\Логотипы\ЛОГОТИП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375" y="5764213"/>
            <a:ext cx="936625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6442065"/>
            <a:ext cx="40895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По </a:t>
            </a:r>
            <a:r>
              <a:rPr lang="ru-RU" b="1" dirty="0">
                <a:solidFill>
                  <a:srgbClr val="7030A0"/>
                </a:solidFill>
              </a:rPr>
              <a:t>состоянию на 10 декабря 2018 года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4732003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3" descr="C:\Users\laskinms\Desktop\Нужное в работе\Логотипы\ЛОГОТИП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4838" y="5732463"/>
            <a:ext cx="935037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966A64F8-4690-4DDB-B723-7B12C19AC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372" y="340955"/>
            <a:ext cx="7886700" cy="1038316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1E4E79"/>
                </a:solidFill>
              </a:rPr>
              <a:t>Структура учреждения</a:t>
            </a:r>
            <a:endParaRPr lang="ru-RU" b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laskinms\Desktop\content_im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7126288" cy="463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39041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57850"/>
            <a:ext cx="78867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Документооборот </a:t>
            </a: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Общественной </a:t>
            </a:r>
            <a:r>
              <a:rPr lang="ru-RU" b="1" dirty="0">
                <a:solidFill>
                  <a:srgbClr val="7030A0"/>
                </a:solidFill>
              </a:rPr>
              <a:t>палаты Югры </a:t>
            </a: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endParaRPr lang="ru-RU" sz="16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412776"/>
            <a:ext cx="7886700" cy="4351338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pPr marL="0" indent="0" algn="ctr">
              <a:buNone/>
            </a:pPr>
            <a:r>
              <a:rPr lang="ru-RU" sz="33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Документооборот </a:t>
            </a:r>
            <a:r>
              <a:rPr lang="ru-RU" sz="33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Учреждения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04" y="6477580"/>
            <a:ext cx="40895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По </a:t>
            </a:r>
            <a:r>
              <a:rPr lang="ru-RU" b="1" dirty="0">
                <a:solidFill>
                  <a:srgbClr val="7030A0"/>
                </a:solidFill>
              </a:rPr>
              <a:t>состоянию на 10 декабря 2018 года </a:t>
            </a:r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1539208" y="1196752"/>
            <a:ext cx="2304256" cy="1842504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1380 </a:t>
            </a:r>
            <a:endParaRPr lang="ru-RU" sz="1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входящих</a:t>
            </a:r>
            <a:r>
              <a:rPr lang="ru-RU" sz="1400" b="1" dirty="0" smtClean="0">
                <a:solidFill>
                  <a:srgbClr val="7030A0"/>
                </a:solidFill>
              </a:rPr>
              <a:t> </a:t>
            </a:r>
            <a:endParaRPr lang="ru-RU" sz="1400" b="1" dirty="0">
              <a:solidFill>
                <a:srgbClr val="7030A0"/>
              </a:solidFill>
            </a:endParaRPr>
          </a:p>
        </p:txBody>
      </p:sp>
      <p:sp>
        <p:nvSpPr>
          <p:cNvPr id="9" name="Стрелка вверх 8"/>
          <p:cNvSpPr/>
          <p:nvPr/>
        </p:nvSpPr>
        <p:spPr>
          <a:xfrm>
            <a:off x="4976718" y="1124744"/>
            <a:ext cx="2232248" cy="1842505"/>
          </a:xfrm>
          <a:prstGeom prst="upArrow">
            <a:avLst>
              <a:gd name="adj1" fmla="val 50000"/>
              <a:gd name="adj2" fmla="val 4734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640</a:t>
            </a:r>
          </a:p>
          <a:p>
            <a:pPr algn="ctr"/>
            <a:r>
              <a:rPr lang="ru-RU" sz="1400" b="1" dirty="0" smtClean="0">
                <a:solidFill>
                  <a:srgbClr val="7030A0"/>
                </a:solidFill>
              </a:rPr>
              <a:t>Исходящих</a:t>
            </a:r>
          </a:p>
          <a:p>
            <a:pPr algn="ctr"/>
            <a:endParaRPr lang="ru-RU" sz="1400" b="1" dirty="0">
              <a:solidFill>
                <a:srgbClr val="7030A0"/>
              </a:solidFill>
            </a:endParaRPr>
          </a:p>
          <a:p>
            <a:pPr algn="ctr"/>
            <a:endParaRPr lang="ru-RU" sz="1400" b="1" dirty="0" smtClean="0">
              <a:solidFill>
                <a:srgbClr val="7030A0"/>
              </a:solidFill>
            </a:endParaRPr>
          </a:p>
          <a:p>
            <a:pPr algn="ctr"/>
            <a:endParaRPr lang="ru-RU" sz="1400" b="1" dirty="0">
              <a:solidFill>
                <a:srgbClr val="7030A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7030A0"/>
                </a:solidFill>
              </a:rPr>
              <a:t> </a:t>
            </a:r>
            <a:endParaRPr lang="ru-RU" sz="900" b="1" dirty="0">
              <a:solidFill>
                <a:srgbClr val="7030A0"/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1579313" y="3717032"/>
            <a:ext cx="2304256" cy="1842504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315 </a:t>
            </a:r>
            <a:endParaRPr lang="ru-RU" sz="1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входящих</a:t>
            </a:r>
            <a:r>
              <a:rPr lang="ru-RU" sz="1400" b="1" dirty="0" smtClean="0">
                <a:solidFill>
                  <a:srgbClr val="7030A0"/>
                </a:solidFill>
              </a:rPr>
              <a:t> </a:t>
            </a:r>
            <a:endParaRPr lang="ru-RU" sz="1400" b="1" dirty="0">
              <a:solidFill>
                <a:srgbClr val="7030A0"/>
              </a:solidFill>
            </a:endParaRPr>
          </a:p>
        </p:txBody>
      </p:sp>
      <p:sp>
        <p:nvSpPr>
          <p:cNvPr id="11" name="Стрелка вверх 10"/>
          <p:cNvSpPr/>
          <p:nvPr/>
        </p:nvSpPr>
        <p:spPr>
          <a:xfrm>
            <a:off x="4949751" y="3645024"/>
            <a:ext cx="2232248" cy="1842505"/>
          </a:xfrm>
          <a:prstGeom prst="upArrow">
            <a:avLst>
              <a:gd name="adj1" fmla="val 50000"/>
              <a:gd name="adj2" fmla="val 4734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239</a:t>
            </a:r>
          </a:p>
          <a:p>
            <a:pPr algn="ctr"/>
            <a:r>
              <a:rPr lang="ru-RU" sz="1400" b="1" dirty="0" smtClean="0">
                <a:solidFill>
                  <a:srgbClr val="7030A0"/>
                </a:solidFill>
              </a:rPr>
              <a:t>Исходящих</a:t>
            </a:r>
          </a:p>
          <a:p>
            <a:pPr algn="ctr"/>
            <a:endParaRPr lang="ru-RU" sz="1400" b="1" dirty="0">
              <a:solidFill>
                <a:srgbClr val="7030A0"/>
              </a:solidFill>
            </a:endParaRPr>
          </a:p>
          <a:p>
            <a:pPr algn="ctr"/>
            <a:endParaRPr lang="ru-RU" sz="1400" b="1" dirty="0" smtClean="0">
              <a:solidFill>
                <a:srgbClr val="7030A0"/>
              </a:solidFill>
            </a:endParaRPr>
          </a:p>
          <a:p>
            <a:pPr algn="ctr"/>
            <a:endParaRPr lang="ru-RU" sz="1400" b="1" dirty="0">
              <a:solidFill>
                <a:srgbClr val="7030A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7030A0"/>
                </a:solidFill>
              </a:rPr>
              <a:t> </a:t>
            </a:r>
            <a:endParaRPr lang="ru-RU" sz="900" b="1" dirty="0">
              <a:solidFill>
                <a:srgbClr val="7030A0"/>
              </a:solidFill>
            </a:endParaRPr>
          </a:p>
        </p:txBody>
      </p:sp>
      <p:pic>
        <p:nvPicPr>
          <p:cNvPr id="12" name="Picture 3" descr="C:\Users\laskinms\Desktop\Нужное в работе\Логотипы\ЛОГОТИП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5894388"/>
            <a:ext cx="827087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73243" y="5733256"/>
            <a:ext cx="2191889" cy="6429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Всего 1695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46666" y="5732086"/>
            <a:ext cx="2191889" cy="6429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Всего </a:t>
            </a:r>
            <a:r>
              <a:rPr lang="ru-RU" b="1" dirty="0" smtClean="0">
                <a:solidFill>
                  <a:srgbClr val="7030A0"/>
                </a:solidFill>
              </a:rPr>
              <a:t>879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5065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3" descr="C:\Users\laskinms\Desktop\Нужное в работе\Логотипы\ЛОГОТИП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4838" y="5732463"/>
            <a:ext cx="935037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05D29925-7A4F-4F5B-B067-845F569828D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3749873"/>
              </p:ext>
            </p:extLst>
          </p:nvPr>
        </p:nvGraphicFramePr>
        <p:xfrm>
          <a:off x="683568" y="373687"/>
          <a:ext cx="7886699" cy="5330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16441">
                  <a:extLst>
                    <a:ext uri="{9D8B030D-6E8A-4147-A177-3AD203B41FA5}">
                      <a16:colId xmlns:a16="http://schemas.microsoft.com/office/drawing/2014/main" xmlns="" val="2662712948"/>
                    </a:ext>
                  </a:extLst>
                </a:gridCol>
                <a:gridCol w="1270258">
                  <a:extLst>
                    <a:ext uri="{9D8B030D-6E8A-4147-A177-3AD203B41FA5}">
                      <a16:colId xmlns:a16="http://schemas.microsoft.com/office/drawing/2014/main" xmlns="" val="3482548314"/>
                    </a:ext>
                  </a:extLst>
                </a:gridCol>
              </a:tblGrid>
              <a:tr h="558681">
                <a:tc gridSpan="2">
                  <a:txBody>
                    <a:bodyPr/>
                    <a:lstStyle/>
                    <a:p>
                      <a:pPr algn="ctr" fontAlgn="base"/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Информация о мероприятиях, организованных Аппаратом </a:t>
                      </a:r>
                    </a:p>
                    <a:p>
                      <a:pPr algn="ctr" fontAlgn="base"/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Общественной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палаты Югры​</a:t>
                      </a:r>
                      <a:endParaRPr lang="ru-RU" sz="16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4929338"/>
                  </a:ext>
                </a:extLst>
              </a:tr>
              <a:tr h="353215">
                <a:tc>
                  <a:txBody>
                    <a:bodyPr/>
                    <a:lstStyle/>
                    <a:p>
                      <a:pPr fontAlgn="base"/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Советы Общественной палаты Югры​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09782210"/>
                  </a:ext>
                </a:extLst>
              </a:tr>
              <a:tr h="307332">
                <a:tc>
                  <a:txBody>
                    <a:bodyPr/>
                    <a:lstStyle/>
                    <a:p>
                      <a:pPr fontAlgn="base"/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Комиссии Общественной палаты Югры 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93013802"/>
                  </a:ext>
                </a:extLst>
              </a:tr>
              <a:tr h="294042">
                <a:tc>
                  <a:txBody>
                    <a:bodyPr/>
                    <a:lstStyle/>
                    <a:p>
                      <a:pPr lvl="0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Общественные обсуждения Общественной палаты Югры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46188750"/>
                  </a:ext>
                </a:extLst>
              </a:tr>
              <a:tr h="305238">
                <a:tc>
                  <a:txBody>
                    <a:bodyPr/>
                    <a:lstStyle/>
                    <a:p>
                      <a:pPr fontAlgn="base"/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«Час с Министром»</a:t>
                      </a:r>
                      <a:endParaRPr lang="ru-RU" sz="14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34829401"/>
                  </a:ext>
                </a:extLst>
              </a:tr>
              <a:tr h="294042">
                <a:tc>
                  <a:txBody>
                    <a:bodyPr/>
                    <a:lstStyle/>
                    <a:p>
                      <a:pPr fontAlgn="base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Заседания рабочих групп Общественной палаты Югры 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58309699"/>
                  </a:ext>
                </a:extLst>
              </a:tr>
              <a:tr h="499872">
                <a:tc>
                  <a:txBody>
                    <a:bodyPr/>
                    <a:lstStyle/>
                    <a:p>
                      <a:pPr lvl="0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Пленарных заседаний Общественной палаты Югры  (Очередное заседание Общественной палаты Югры запланировано на 25 декабря 2018 года)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81619098"/>
                  </a:ext>
                </a:extLst>
              </a:tr>
              <a:tr h="294042">
                <a:tc>
                  <a:txBody>
                    <a:bodyPr/>
                    <a:lstStyle/>
                    <a:p>
                      <a:pPr fontAlgn="base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Видеоконференции с Общественной палатой Российской Федерации 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​56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52575182"/>
                  </a:ext>
                </a:extLst>
              </a:tr>
              <a:tr h="294042">
                <a:tc>
                  <a:txBody>
                    <a:bodyPr/>
                    <a:lstStyle/>
                    <a:p>
                      <a:pPr fontAlgn="base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​Семинары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80587057"/>
                  </a:ext>
                </a:extLst>
              </a:tr>
              <a:tr h="499872">
                <a:tc>
                  <a:txBody>
                    <a:bodyPr/>
                    <a:lstStyle/>
                    <a:p>
                      <a:pPr lvl="0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Иные мероприятия различного уровня </a:t>
                      </a:r>
                    </a:p>
                    <a:p>
                      <a:pPr marL="0" marR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256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17187"/>
                  </a:ext>
                </a:extLst>
              </a:tr>
              <a:tr h="499872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Мероприятия в которых принимала участие Председатель Общественной палаты Югры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122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61934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Общественная экспертиза проектов федеральных законов </a:t>
                      </a:r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9966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Общественная экспертиза проектов региональных НПА</a:t>
                      </a:r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 локальных нормативных актов исполнительных органов власти </a:t>
                      </a: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6003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laskinms\Desktop\Нужное в работе\Логотипы\ЛОГОТИП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5894388"/>
            <a:ext cx="827087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12" y="404664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Наблюдение за </a:t>
            </a:r>
            <a:r>
              <a:rPr lang="ru-RU" sz="2400" b="1" dirty="0">
                <a:solidFill>
                  <a:srgbClr val="7030A0"/>
                </a:solidFill>
              </a:rPr>
              <a:t>ходом выборов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Президента </a:t>
            </a:r>
            <a:r>
              <a:rPr lang="ru-RU" sz="2400" b="1" dirty="0">
                <a:solidFill>
                  <a:srgbClr val="7030A0"/>
                </a:solidFill>
              </a:rPr>
              <a:t>Российской Федерации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на </a:t>
            </a:r>
            <a:r>
              <a:rPr lang="ru-RU" sz="2400" b="1" dirty="0">
                <a:solidFill>
                  <a:srgbClr val="7030A0"/>
                </a:solidFill>
              </a:rPr>
              <a:t>территории </a:t>
            </a:r>
            <a:r>
              <a:rPr lang="ru-RU" sz="2400" b="1" dirty="0" smtClean="0">
                <a:solidFill>
                  <a:srgbClr val="7030A0"/>
                </a:solidFill>
              </a:rPr>
              <a:t>Ханты-Мансийского </a:t>
            </a:r>
            <a:r>
              <a:rPr lang="ru-RU" sz="2400" b="1" dirty="0">
                <a:solidFill>
                  <a:srgbClr val="7030A0"/>
                </a:solidFill>
              </a:rPr>
              <a:t>автономного округа – Югры</a:t>
            </a: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017170933"/>
              </p:ext>
            </p:extLst>
          </p:nvPr>
        </p:nvGraphicFramePr>
        <p:xfrm>
          <a:off x="539552" y="1844824"/>
          <a:ext cx="8064896" cy="435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2448271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Мониторинг</a:t>
            </a:r>
            <a:r>
              <a:rPr lang="ru-RU" b="1" dirty="0">
                <a:solidFill>
                  <a:srgbClr val="7030A0"/>
                </a:solidFill>
              </a:rPr>
              <a:t> </a:t>
            </a: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Общественной палаты </a:t>
            </a:r>
            <a:r>
              <a:rPr lang="ru-RU" b="1" dirty="0">
                <a:solidFill>
                  <a:srgbClr val="7030A0"/>
                </a:solidFill>
              </a:rPr>
              <a:t>Югры</a:t>
            </a:r>
            <a:r>
              <a:rPr lang="ru-RU" b="1" dirty="0" smtClean="0">
                <a:solidFill>
                  <a:srgbClr val="7030A0"/>
                </a:solidFill>
              </a:rPr>
              <a:t> в Единый день </a:t>
            </a:r>
            <a:r>
              <a:rPr lang="ru-RU" b="1" dirty="0">
                <a:solidFill>
                  <a:srgbClr val="7030A0"/>
                </a:solidFill>
              </a:rPr>
              <a:t>голосования на территории Ханты-Мансийского автономного округа – Югры 9 сентября 2018 </a:t>
            </a:r>
            <a:r>
              <a:rPr lang="ru-RU" b="1" dirty="0" smtClean="0">
                <a:solidFill>
                  <a:srgbClr val="7030A0"/>
                </a:solidFill>
              </a:rPr>
              <a:t>года</a:t>
            </a:r>
            <a:r>
              <a:rPr lang="ru-RU" b="1" dirty="0">
                <a:solidFill>
                  <a:srgbClr val="7030A0"/>
                </a:solidFill>
              </a:rPr>
              <a:t/>
            </a:r>
            <a:br>
              <a:rPr lang="ru-RU" b="1" dirty="0">
                <a:solidFill>
                  <a:srgbClr val="7030A0"/>
                </a:solidFill>
              </a:rPr>
            </a:br>
            <a:endParaRPr lang="ru-RU" b="1" dirty="0">
              <a:solidFill>
                <a:srgbClr val="7030A0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208856292"/>
              </p:ext>
            </p:extLst>
          </p:nvPr>
        </p:nvGraphicFramePr>
        <p:xfrm>
          <a:off x="1115616" y="2348880"/>
          <a:ext cx="6984776" cy="4208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444591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16633"/>
            <a:ext cx="7886700" cy="86409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Федеральные и региональные Форумы</a:t>
            </a:r>
            <a:endParaRPr lang="ru-RU" b="1" dirty="0">
              <a:solidFill>
                <a:srgbClr val="7030A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919021"/>
              </p:ext>
            </p:extLst>
          </p:nvPr>
        </p:nvGraphicFramePr>
        <p:xfrm>
          <a:off x="35496" y="908720"/>
          <a:ext cx="9073008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698395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2673</TotalTime>
  <Words>545</Words>
  <Application>Microsoft Office PowerPoint</Application>
  <PresentationFormat>Экран (4:3)</PresentationFormat>
  <Paragraphs>137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Цель учреждения </vt:lpstr>
      <vt:lpstr>V Состав Общественной палаты Югры</vt:lpstr>
      <vt:lpstr>Структура учреждения</vt:lpstr>
      <vt:lpstr>Документооборот  Общественной палаты Югры  </vt:lpstr>
      <vt:lpstr>Презентация PowerPoint</vt:lpstr>
      <vt:lpstr>Презентация PowerPoint</vt:lpstr>
      <vt:lpstr>Мониторинг  Общественной палаты Югры в Единый день голосования на территории Ханты-Мансийского автономного округа – Югры 9 сентября 2018 года </vt:lpstr>
      <vt:lpstr>Федеральные и региональные Форумы</vt:lpstr>
      <vt:lpstr>Презентация PowerPoint</vt:lpstr>
      <vt:lpstr>Презентация PowerPoint</vt:lpstr>
      <vt:lpstr>Сайт Общественной палаты Югры </vt:lpstr>
      <vt:lpstr>Периодические издания  Общественной палаты Югры</vt:lpstr>
      <vt:lpstr>Рекомендации Общественной палаты</vt:lpstr>
      <vt:lpstr>Финансовое обеспечение Учреждения  </vt:lpstr>
      <vt:lpstr> Сайт: http://www.ophmao.ru  Группа Вконтакте: https://vk.com/ophmao  Инстаграм: https://www.instagram.com/ophmao86/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Общественная палата  Ханты-Мансийского автономного округа – Югры</dc:title>
  <dc:creator>Пользователь Microsoft Office</dc:creator>
  <cp:lastModifiedBy>Самохвалова Евгения Валерьевна</cp:lastModifiedBy>
  <cp:revision>174</cp:revision>
  <cp:lastPrinted>2018-12-13T11:45:52Z</cp:lastPrinted>
  <dcterms:created xsi:type="dcterms:W3CDTF">2016-05-13T04:40:33Z</dcterms:created>
  <dcterms:modified xsi:type="dcterms:W3CDTF">2019-01-09T07:57:32Z</dcterms:modified>
</cp:coreProperties>
</file>